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25"/>
  </p:notesMasterIdLst>
  <p:handoutMasterIdLst>
    <p:handoutMasterId r:id="rId26"/>
  </p:handoutMasterIdLst>
  <p:sldIdLst>
    <p:sldId id="282" r:id="rId5"/>
    <p:sldId id="308" r:id="rId6"/>
    <p:sldId id="299" r:id="rId7"/>
    <p:sldId id="303" r:id="rId8"/>
    <p:sldId id="307" r:id="rId9"/>
    <p:sldId id="300" r:id="rId10"/>
    <p:sldId id="309" r:id="rId11"/>
    <p:sldId id="310" r:id="rId12"/>
    <p:sldId id="311" r:id="rId13"/>
    <p:sldId id="312" r:id="rId14"/>
    <p:sldId id="314" r:id="rId15"/>
    <p:sldId id="317" r:id="rId16"/>
    <p:sldId id="319" r:id="rId17"/>
    <p:sldId id="298" r:id="rId18"/>
    <p:sldId id="301" r:id="rId19"/>
    <p:sldId id="316" r:id="rId20"/>
    <p:sldId id="302" r:id="rId21"/>
    <p:sldId id="315" r:id="rId22"/>
    <p:sldId id="291" r:id="rId23"/>
    <p:sldId id="296" r:id="rId24"/>
  </p:sldIdLst>
  <p:sldSz cx="12192000" cy="6858000"/>
  <p:notesSz cx="6858000" cy="9144000"/>
  <p:defaultTextStyle>
    <a:defPPr rtl="0">
      <a:defRPr lang="ko-k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073A0DAA-6AF3-43AB-8588-CEC1D06C72B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31" autoAdjust="0"/>
  </p:normalViewPr>
  <p:slideViewPr>
    <p:cSldViewPr snapToGrid="0">
      <p:cViewPr varScale="1">
        <p:scale>
          <a:sx n="97" d="100"/>
          <a:sy n="97" d="100"/>
        </p:scale>
        <p:origin x="96" y="11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3840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>
            <a:extLst>
              <a:ext uri="{FF2B5EF4-FFF2-40B4-BE49-F238E27FC236}">
                <a16:creationId xmlns:a16="http://schemas.microsoft.com/office/drawing/2014/main" id="{B76F666D-E0C2-435B-BAA8-9287F9E5D38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ko-KR" altLang="en-ZA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19FEBCAF-CB3F-4928-91AA-D61472F880C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BAB0C84B-8959-4145-885C-DEBDF1E5F43E}" type="datetime4">
              <a:rPr lang="ko-KR" altLang="en-US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2023년 5월 19일</a:t>
            </a:fld>
            <a:endParaRPr lang="ko-KR" altLang="en-ZA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69256698-63C6-4CCC-81CB-EA5604C30F1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ko-KR" altLang="en-ZA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B2467FDA-05D7-4760-A373-5D6AEAAF427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682C0B10-7CAE-41E4-AB02-7E8B1FF2B898}" type="slidenum">
              <a:rPr lang="en-ZA" altLang="ko-KR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‹#›</a:t>
            </a:fld>
            <a:endParaRPr lang="ko-KR" altLang="en-ZA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875375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71AB2845-01FE-4B62-9293-9966A781D13B}" type="datetime4">
              <a:rPr lang="ko-KR" altLang="en-US" smtClean="0"/>
              <a:pPr/>
              <a:t>2023년 5월 19일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ko-KR" altLang="en-ZA" noProof="0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ko-KR" altLang="en-US" noProof="0" dirty="0"/>
              <a:t>마스터 텍스트 스타일 편집</a:t>
            </a:r>
          </a:p>
          <a:p>
            <a:pPr lvl="1" rtl="0"/>
            <a:r>
              <a:rPr lang="ko-KR" altLang="en-US" noProof="0" dirty="0"/>
              <a:t>둘째 수준</a:t>
            </a:r>
          </a:p>
          <a:p>
            <a:pPr lvl="2" rtl="0"/>
            <a:r>
              <a:rPr lang="ko-KR" altLang="en-US" noProof="0" dirty="0"/>
              <a:t>셋째 수준</a:t>
            </a:r>
          </a:p>
          <a:p>
            <a:pPr lvl="3" rtl="0"/>
            <a:r>
              <a:rPr lang="ko-KR" altLang="en-US" noProof="0" dirty="0"/>
              <a:t>넷째 수준</a:t>
            </a:r>
          </a:p>
          <a:p>
            <a:pPr lvl="4" rtl="0"/>
            <a:r>
              <a:rPr lang="ko-KR" altLang="en-US" noProof="0" dirty="0"/>
              <a:t>다섯째 수준</a:t>
            </a:r>
            <a:endParaRPr lang="ko-KR" altLang="en-ZA" noProof="0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8530193B-564F-4854-8A52-728F3FB19C85}" type="slidenum">
              <a:rPr lang="en-ZA" altLang="ko-KR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038165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맑은 고딕" panose="020B0503020000020004" pitchFamily="50" charset="-127"/>
        <a:ea typeface="맑은 고딕" panose="020B0503020000020004" pitchFamily="50" charset="-127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맑은 고딕" panose="020B0503020000020004" pitchFamily="50" charset="-127"/>
        <a:ea typeface="맑은 고딕" panose="020B0503020000020004" pitchFamily="50" charset="-127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맑은 고딕" panose="020B0503020000020004" pitchFamily="50" charset="-127"/>
        <a:ea typeface="맑은 고딕" panose="020B0503020000020004" pitchFamily="50" charset="-127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맑은 고딕" panose="020B0503020000020004" pitchFamily="50" charset="-127"/>
        <a:ea typeface="맑은 고딕" panose="020B0503020000020004" pitchFamily="50" charset="-127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맑은 고딕" panose="020B0503020000020004" pitchFamily="50" charset="-127"/>
        <a:ea typeface="맑은 고딕" panose="020B0503020000020004" pitchFamily="50" charset="-127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30193B-564F-4854-8A52-728F3FB19C85}" type="slidenum">
              <a:rPr lang="en-ZA" altLang="ko-KR" smtClean="0"/>
              <a:pPr/>
              <a:t>1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579962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30193B-564F-4854-8A52-728F3FB19C85}" type="slidenum">
              <a:rPr lang="en-ZA" altLang="ko-KR" smtClean="0"/>
              <a:pPr/>
              <a:t>2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141015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30193B-564F-4854-8A52-728F3FB19C85}" type="slidenum">
              <a:rPr lang="en-ZA" altLang="ko-KR" smtClean="0"/>
              <a:pPr/>
              <a:t>3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379548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30193B-564F-4854-8A52-728F3FB19C85}" type="slidenum">
              <a:rPr lang="en-ZA" altLang="ko-KR" smtClean="0"/>
              <a:pPr/>
              <a:t>6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279754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30193B-564F-4854-8A52-728F3FB19C85}" type="slidenum">
              <a:rPr lang="en-ZA" altLang="ko-KR" smtClean="0"/>
              <a:pPr/>
              <a:t>18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267588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30193B-564F-4854-8A52-728F3FB19C85}" type="slidenum">
              <a:rPr lang="en-ZA" altLang="ko-KR" smtClean="0"/>
              <a:pPr/>
              <a:t>19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841405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30193B-564F-4854-8A52-728F3FB19C85}" type="slidenum">
              <a:rPr lang="en-ZA" altLang="ko-KR" smtClean="0"/>
              <a:pPr/>
              <a:t>20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493747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그림 개체 틀 1">
            <a:extLst>
              <a:ext uri="{FF2B5EF4-FFF2-40B4-BE49-F238E27FC236}">
                <a16:creationId xmlns:a16="http://schemas.microsoft.com/office/drawing/2014/main" id="{837F9836-5B23-424D-8C60-AC02A8512A4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980476" y="0"/>
            <a:ext cx="2211524" cy="6858000"/>
          </a:xfrm>
          <a:solidFill>
            <a:schemeClr val="bg1">
              <a:lumMod val="95000"/>
            </a:schemeClr>
          </a:solidFill>
        </p:spPr>
        <p:txBody>
          <a:bodyPr rtlCol="0" anchor="ctr"/>
          <a:lstStyle>
            <a:lvl1pPr marL="0" indent="0" algn="ctr">
              <a:buNone/>
              <a:defRPr sz="1200" i="1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defRPr>
            </a:lvl1pPr>
          </a:lstStyle>
          <a:p>
            <a:pPr rtl="0"/>
            <a:r>
              <a:rPr lang="ko-KR" altLang="en-US" noProof="0" dirty="0"/>
              <a:t>사진 삽입 또는 끌어서 놓기</a:t>
            </a: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6990" y="4346296"/>
            <a:ext cx="6798250" cy="1674470"/>
          </a:xfrm>
        </p:spPr>
        <p:txBody>
          <a:bodyPr rtlCol="0" anchor="b"/>
          <a:lstStyle>
            <a:lvl1pPr algn="r">
              <a:lnSpc>
                <a:spcPts val="5000"/>
              </a:lnSpc>
              <a:defRPr sz="6000" b="1" cap="all" spc="-300" baseline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 rtl="0"/>
            <a:r>
              <a:rPr lang="ko-KR" altLang="en-US" noProof="0" dirty="0"/>
              <a:t>프레젠테이션 제목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1904" y="4650539"/>
            <a:ext cx="3401478" cy="1192038"/>
          </a:xfrm>
          <a:solidFill>
            <a:schemeClr val="tx1"/>
          </a:solidFill>
        </p:spPr>
        <p:txBody>
          <a:bodyPr lIns="252000" tIns="0" rtlCol="0" anchor="ctr"/>
          <a:lstStyle>
            <a:lvl1pPr marL="0" indent="0" algn="l">
              <a:lnSpc>
                <a:spcPct val="100000"/>
              </a:lnSpc>
              <a:buNone/>
              <a:defRPr sz="1800" i="1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ko-KR" altLang="en-US" noProof="0"/>
              <a:t>클릭하여 마스터 부제목 스타일 편집</a:t>
            </a:r>
            <a:endParaRPr lang="ko-KR" altLang="en-US" noProof="0" dirty="0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756F2950-BBCB-4A53-9EAC-D714777B8FA2}"/>
              </a:ext>
            </a:extLst>
          </p:cNvPr>
          <p:cNvSpPr/>
          <p:nvPr userDrawn="1"/>
        </p:nvSpPr>
        <p:spPr>
          <a:xfrm>
            <a:off x="0" y="6794309"/>
            <a:ext cx="9980476" cy="6369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ko-KR" altLang="en-US" noProof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D5253865-24CF-4EF5-92A5-F64EB9ABC8B7}"/>
              </a:ext>
            </a:extLst>
          </p:cNvPr>
          <p:cNvSpPr/>
          <p:nvPr userDrawn="1"/>
        </p:nvSpPr>
        <p:spPr>
          <a:xfrm>
            <a:off x="0" y="0"/>
            <a:ext cx="9980476" cy="6369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ko-KR" altLang="en-US" noProof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BBE19773-9B6A-4A2C-95A5-69A3788C2D94}"/>
              </a:ext>
            </a:extLst>
          </p:cNvPr>
          <p:cNvSpPr/>
          <p:nvPr userDrawn="1"/>
        </p:nvSpPr>
        <p:spPr>
          <a:xfrm rot="5400000">
            <a:off x="-3378441" y="3410285"/>
            <a:ext cx="6826157" cy="692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ko-KR" altLang="en-US" noProof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340384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두 개의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0EE479C-D1F6-4BAC-80D2-90EF74E326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9198000" cy="432000"/>
          </a:xfrm>
        </p:spPr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ko-KR" altLang="en-US" noProof="0" dirty="0"/>
              <a:t>클릭하여 페이지 제목 편집</a:t>
            </a:r>
          </a:p>
        </p:txBody>
      </p:sp>
      <p:sp>
        <p:nvSpPr>
          <p:cNvPr id="7" name="부제목 2">
            <a:extLst>
              <a:ext uri="{FF2B5EF4-FFF2-40B4-BE49-F238E27FC236}">
                <a16:creationId xmlns:a16="http://schemas.microsoft.com/office/drawing/2014/main" id="{7DEBF36F-ADC5-48FF-BFAF-3BED06924FD3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9198000" cy="360000"/>
          </a:xfrm>
        </p:spPr>
        <p:txBody>
          <a:bodyPr rtlCol="0"/>
          <a:lstStyle>
            <a:lvl1pPr marL="0" indent="0">
              <a:buNone/>
              <a:defRPr i="1">
                <a:latin typeface="+mn-lt"/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ko-KR" altLang="en-US" noProof="0" dirty="0"/>
              <a:t>부제목</a:t>
            </a:r>
            <a:endParaRPr lang="ko-KR" altLang="en-ZA" noProof="0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22238F2-C6EC-476F-8371-119AECBA56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2000" y="1512000"/>
            <a:ext cx="4500000" cy="468000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ko-KR" altLang="en-US" noProof="0"/>
              <a:t>마스터 텍스트 스타일 편집</a:t>
            </a:r>
          </a:p>
          <a:p>
            <a:pPr lvl="1" rtl="0"/>
            <a:r>
              <a:rPr lang="ko-KR" altLang="en-US" noProof="0"/>
              <a:t>둘째 수준</a:t>
            </a:r>
          </a:p>
          <a:p>
            <a:pPr lvl="2" rtl="0"/>
            <a:r>
              <a:rPr lang="ko-KR" altLang="en-US" noProof="0"/>
              <a:t>셋째 수준</a:t>
            </a:r>
          </a:p>
          <a:p>
            <a:pPr lvl="3" rtl="0"/>
            <a:r>
              <a:rPr lang="ko-KR" altLang="en-US" noProof="0"/>
              <a:t>넷째 수준</a:t>
            </a:r>
          </a:p>
          <a:p>
            <a:pPr lvl="4" rtl="0"/>
            <a:r>
              <a:rPr lang="ko-KR" altLang="en-US" noProof="0"/>
              <a:t>다섯째 수준</a:t>
            </a:r>
            <a:endParaRPr lang="ko-KR" altLang="en-ZA" noProof="0" dirty="0"/>
          </a:p>
        </p:txBody>
      </p:sp>
      <p:sp>
        <p:nvSpPr>
          <p:cNvPr id="6" name="텍스트 개체 틀 4">
            <a:extLst>
              <a:ext uri="{FF2B5EF4-FFF2-40B4-BE49-F238E27FC236}">
                <a16:creationId xmlns:a16="http://schemas.microsoft.com/office/drawing/2014/main" id="{7867C73D-EE16-41D1-B7CE-A35C765E3B8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129800" y="1511250"/>
            <a:ext cx="4500000" cy="4680000"/>
          </a:xfrm>
        </p:spPr>
        <p:txBody>
          <a:bodyPr rtlCol="0"/>
          <a:lstStyle/>
          <a:p>
            <a:pPr lvl="0" rtl="0"/>
            <a:r>
              <a:rPr lang="ko-KR" altLang="en-US" noProof="0"/>
              <a:t>마스터 텍스트 스타일 편집</a:t>
            </a:r>
          </a:p>
          <a:p>
            <a:pPr lvl="1" rtl="0"/>
            <a:r>
              <a:rPr lang="ko-KR" altLang="en-US" noProof="0"/>
              <a:t>둘째 수준</a:t>
            </a:r>
          </a:p>
          <a:p>
            <a:pPr lvl="2" rtl="0"/>
            <a:r>
              <a:rPr lang="ko-KR" altLang="en-US" noProof="0"/>
              <a:t>셋째 수준</a:t>
            </a:r>
          </a:p>
          <a:p>
            <a:pPr lvl="3" rtl="0"/>
            <a:r>
              <a:rPr lang="ko-KR" altLang="en-US" noProof="0"/>
              <a:t>넷째 수준</a:t>
            </a:r>
          </a:p>
          <a:p>
            <a:pPr lvl="4" rtl="0"/>
            <a:r>
              <a:rPr lang="ko-KR" altLang="en-US" noProof="0"/>
              <a:t>다섯째 수준</a:t>
            </a:r>
            <a:endParaRPr lang="ko-KR" altLang="en-ZA" noProof="0" dirty="0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 rtlCol="0"/>
          <a:lstStyle/>
          <a:p>
            <a:pPr rtl="0"/>
            <a:r>
              <a:rPr lang="ko-KR" altLang="en-US" noProof="0" dirty="0"/>
              <a:t>바닥글 추가</a:t>
            </a:r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CD4FE60C-ACE5-4516-8CB6-EEDD96DB7358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en-ZA" altLang="ko-KR" noProof="0" smtClean="0"/>
              <a:pPr/>
              <a:t>‹#›</a:t>
            </a:fld>
            <a:endParaRPr lang="ko-KR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891552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9198000" cy="432000"/>
          </a:xfrm>
        </p:spPr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ko"/>
              <a:t>클릭하여 페이지 제목 편집</a:t>
            </a:r>
          </a:p>
        </p:txBody>
      </p:sp>
      <p:sp>
        <p:nvSpPr>
          <p:cNvPr id="9" name="부제목 2">
            <a:extLst>
              <a:ext uri="{FF2B5EF4-FFF2-40B4-BE49-F238E27FC236}">
                <a16:creationId xmlns:a16="http://schemas.microsoft.com/office/drawing/2014/main" id="{F94EB5D3-F8CB-4E76-8D7E-FF441818EECB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9198000" cy="360000"/>
          </a:xfrm>
        </p:spPr>
        <p:txBody>
          <a:bodyPr rtlCol="0"/>
          <a:lstStyle>
            <a:lvl1pPr marL="0" indent="0">
              <a:buNone/>
              <a:defRPr i="1">
                <a:latin typeface="+mn-lt"/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ko"/>
              <a:t>부제목</a:t>
            </a:r>
            <a:endParaRPr lang="en-ZA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1948E38-8FB0-4E51-A01C-C88794372E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512000"/>
            <a:ext cx="2916000" cy="467925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ko-KR" altLang="en-US"/>
              <a:t>마스터 텍스트 스타일 편집</a:t>
            </a:r>
          </a:p>
          <a:p>
            <a:pPr lvl="1" rtl="0"/>
            <a:r>
              <a:rPr lang="ko-KR" altLang="en-US"/>
              <a:t>둘째 수준</a:t>
            </a:r>
          </a:p>
          <a:p>
            <a:pPr lvl="2" rtl="0"/>
            <a:r>
              <a:rPr lang="ko-KR" altLang="en-US"/>
              <a:t>셋째 수준</a:t>
            </a:r>
          </a:p>
          <a:p>
            <a:pPr lvl="3" rtl="0"/>
            <a:r>
              <a:rPr lang="ko-KR" altLang="en-US"/>
              <a:t>넷째 수준</a:t>
            </a:r>
          </a:p>
          <a:p>
            <a:pPr lvl="4" rtl="0"/>
            <a:r>
              <a:rPr lang="ko-KR" altLang="en-US"/>
              <a:t>다섯째 수준</a:t>
            </a:r>
            <a:endParaRPr lang="en-ZA" dirty="0"/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16A38E24-EB1C-472F-B631-5DF32F9C4CF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572900" y="1511476"/>
            <a:ext cx="2916000" cy="4679249"/>
          </a:xfrm>
        </p:spPr>
        <p:txBody>
          <a:bodyPr rtlCol="0"/>
          <a:lstStyle/>
          <a:p>
            <a:pPr lvl="0" rtl="0"/>
            <a:r>
              <a:rPr lang="ko-KR" altLang="en-US"/>
              <a:t>마스터 텍스트 스타일 편집</a:t>
            </a:r>
          </a:p>
          <a:p>
            <a:pPr lvl="1" rtl="0"/>
            <a:r>
              <a:rPr lang="ko-KR" altLang="en-US"/>
              <a:t>둘째 수준</a:t>
            </a:r>
          </a:p>
          <a:p>
            <a:pPr lvl="2" rtl="0"/>
            <a:r>
              <a:rPr lang="ko-KR" altLang="en-US"/>
              <a:t>셋째 수준</a:t>
            </a:r>
          </a:p>
          <a:p>
            <a:pPr lvl="3" rtl="0"/>
            <a:r>
              <a:rPr lang="ko-KR" altLang="en-US"/>
              <a:t>넷째 수준</a:t>
            </a:r>
          </a:p>
          <a:p>
            <a:pPr lvl="4" rtl="0"/>
            <a:r>
              <a:rPr lang="ko-KR" altLang="en-US"/>
              <a:t>다섯째 수준</a:t>
            </a:r>
            <a:endParaRPr lang="en-ZA" dirty="0"/>
          </a:p>
        </p:txBody>
      </p:sp>
      <p:sp>
        <p:nvSpPr>
          <p:cNvPr id="11" name="텍스트 개체 틀 5">
            <a:extLst>
              <a:ext uri="{FF2B5EF4-FFF2-40B4-BE49-F238E27FC236}">
                <a16:creationId xmlns:a16="http://schemas.microsoft.com/office/drawing/2014/main" id="{5B4A252E-78C9-4F76-98A4-A4B580AD072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713800" y="1511475"/>
            <a:ext cx="2916000" cy="4679250"/>
          </a:xfrm>
        </p:spPr>
        <p:txBody>
          <a:bodyPr rtlCol="0"/>
          <a:lstStyle/>
          <a:p>
            <a:pPr lvl="0" rtl="0"/>
            <a:r>
              <a:rPr lang="ko-KR" altLang="en-US"/>
              <a:t>마스터 텍스트 스타일 편집</a:t>
            </a:r>
          </a:p>
          <a:p>
            <a:pPr lvl="1" rtl="0"/>
            <a:r>
              <a:rPr lang="ko-KR" altLang="en-US"/>
              <a:t>둘째 수준</a:t>
            </a:r>
          </a:p>
          <a:p>
            <a:pPr lvl="2" rtl="0"/>
            <a:r>
              <a:rPr lang="ko-KR" altLang="en-US"/>
              <a:t>셋째 수준</a:t>
            </a:r>
          </a:p>
          <a:p>
            <a:pPr lvl="3" rtl="0"/>
            <a:r>
              <a:rPr lang="ko-KR" altLang="en-US"/>
              <a:t>넷째 수준</a:t>
            </a:r>
          </a:p>
          <a:p>
            <a:pPr lvl="4" rtl="0"/>
            <a:r>
              <a:rPr lang="ko-KR" altLang="en-US"/>
              <a:t>다섯째 수준</a:t>
            </a:r>
            <a:endParaRPr lang="en-ZA" dirty="0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6D4BCA97-F31B-451D-82F8-6E000DF2118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 rtlCol="0"/>
          <a:lstStyle/>
          <a:p>
            <a:pPr rtl="0"/>
            <a:r>
              <a:rPr lang="ko"/>
              <a:t>바닥글 추가</a:t>
            </a:r>
            <a:endParaRPr lang="en-ZA" dirty="0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817AAC4-A657-4D75-A527-0307AFF2B17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6543880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9198000" cy="432000"/>
          </a:xfrm>
        </p:spPr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ko-KR" altLang="en-US" noProof="0" dirty="0"/>
              <a:t>클릭하여 페이지 제목 편집</a:t>
            </a:r>
          </a:p>
        </p:txBody>
      </p:sp>
      <p:sp>
        <p:nvSpPr>
          <p:cNvPr id="10" name="부제목 2">
            <a:extLst>
              <a:ext uri="{FF2B5EF4-FFF2-40B4-BE49-F238E27FC236}">
                <a16:creationId xmlns:a16="http://schemas.microsoft.com/office/drawing/2014/main" id="{9D7ACCB5-9A86-4F46-89E2-B79F48C9EC1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9198000" cy="360000"/>
          </a:xfrm>
        </p:spPr>
        <p:txBody>
          <a:bodyPr rtlCol="0"/>
          <a:lstStyle>
            <a:lvl1pPr marL="0" indent="0">
              <a:buNone/>
              <a:defRPr i="1">
                <a:latin typeface="+mn-lt"/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ko-KR" altLang="en-US" noProof="0" dirty="0"/>
              <a:t>부제목</a:t>
            </a:r>
            <a:endParaRPr lang="ko-KR" altLang="en-ZA" noProof="0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1948E38-8FB0-4E51-A01C-C88794372E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512000"/>
            <a:ext cx="1764000" cy="467925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ko-KR" altLang="en-US" noProof="0"/>
              <a:t>마스터 텍스트 스타일 편집</a:t>
            </a:r>
          </a:p>
          <a:p>
            <a:pPr lvl="1" rtl="0"/>
            <a:r>
              <a:rPr lang="ko-KR" altLang="en-US" noProof="0"/>
              <a:t>둘째 수준</a:t>
            </a:r>
          </a:p>
          <a:p>
            <a:pPr lvl="2" rtl="0"/>
            <a:r>
              <a:rPr lang="ko-KR" altLang="en-US" noProof="0"/>
              <a:t>셋째 수준</a:t>
            </a:r>
          </a:p>
          <a:p>
            <a:pPr lvl="3" rtl="0"/>
            <a:r>
              <a:rPr lang="ko-KR" altLang="en-US" noProof="0"/>
              <a:t>넷째 수준</a:t>
            </a:r>
          </a:p>
          <a:p>
            <a:pPr lvl="4" rtl="0"/>
            <a:r>
              <a:rPr lang="ko-KR" altLang="en-US" noProof="0"/>
              <a:t>다섯째 수준</a:t>
            </a:r>
            <a:endParaRPr lang="ko-KR" altLang="en-ZA" noProof="0" dirty="0"/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1F5B3657-F2AE-455A-BF81-1A0C2ACECD2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290450" y="1512000"/>
            <a:ext cx="1764000" cy="4679250"/>
          </a:xfrm>
        </p:spPr>
        <p:txBody>
          <a:bodyPr rtlCol="0"/>
          <a:lstStyle/>
          <a:p>
            <a:pPr lvl="0" rtl="0"/>
            <a:r>
              <a:rPr lang="ko-KR" altLang="en-US" noProof="0"/>
              <a:t>마스터 텍스트 스타일 편집</a:t>
            </a:r>
          </a:p>
          <a:p>
            <a:pPr lvl="1" rtl="0"/>
            <a:r>
              <a:rPr lang="ko-KR" altLang="en-US" noProof="0"/>
              <a:t>둘째 수준</a:t>
            </a:r>
          </a:p>
          <a:p>
            <a:pPr lvl="2" rtl="0"/>
            <a:r>
              <a:rPr lang="ko-KR" altLang="en-US" noProof="0"/>
              <a:t>셋째 수준</a:t>
            </a:r>
          </a:p>
          <a:p>
            <a:pPr lvl="3" rtl="0"/>
            <a:r>
              <a:rPr lang="ko-KR" altLang="en-US" noProof="0"/>
              <a:t>넷째 수준</a:t>
            </a:r>
          </a:p>
          <a:p>
            <a:pPr lvl="4" rtl="0"/>
            <a:r>
              <a:rPr lang="ko-KR" altLang="en-US" noProof="0"/>
              <a:t>다섯째 수준</a:t>
            </a:r>
            <a:endParaRPr lang="ko-KR" altLang="en-ZA" noProof="0" dirty="0"/>
          </a:p>
        </p:txBody>
      </p:sp>
      <p:sp>
        <p:nvSpPr>
          <p:cNvPr id="13" name="텍스트 개체 틀 5">
            <a:extLst>
              <a:ext uri="{FF2B5EF4-FFF2-40B4-BE49-F238E27FC236}">
                <a16:creationId xmlns:a16="http://schemas.microsoft.com/office/drawing/2014/main" id="{6A983D98-E0AB-429A-9EC2-B50D4216D69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48900" y="1512000"/>
            <a:ext cx="1764000" cy="4679250"/>
          </a:xfrm>
        </p:spPr>
        <p:txBody>
          <a:bodyPr rtlCol="0"/>
          <a:lstStyle/>
          <a:p>
            <a:pPr lvl="0" rtl="0"/>
            <a:r>
              <a:rPr lang="ko-KR" altLang="en-US" noProof="0"/>
              <a:t>마스터 텍스트 스타일 편집</a:t>
            </a:r>
          </a:p>
          <a:p>
            <a:pPr lvl="1" rtl="0"/>
            <a:r>
              <a:rPr lang="ko-KR" altLang="en-US" noProof="0"/>
              <a:t>둘째 수준</a:t>
            </a:r>
          </a:p>
          <a:p>
            <a:pPr lvl="2" rtl="0"/>
            <a:r>
              <a:rPr lang="ko-KR" altLang="en-US" noProof="0"/>
              <a:t>셋째 수준</a:t>
            </a:r>
          </a:p>
          <a:p>
            <a:pPr lvl="3" rtl="0"/>
            <a:r>
              <a:rPr lang="ko-KR" altLang="en-US" noProof="0"/>
              <a:t>넷째 수준</a:t>
            </a:r>
          </a:p>
          <a:p>
            <a:pPr lvl="4" rtl="0"/>
            <a:r>
              <a:rPr lang="ko-KR" altLang="en-US" noProof="0"/>
              <a:t>다섯째 수준</a:t>
            </a:r>
            <a:endParaRPr lang="ko-KR" altLang="en-ZA" noProof="0" dirty="0"/>
          </a:p>
        </p:txBody>
      </p:sp>
      <p:sp>
        <p:nvSpPr>
          <p:cNvPr id="15" name="텍스트 개체 틀 6">
            <a:extLst>
              <a:ext uri="{FF2B5EF4-FFF2-40B4-BE49-F238E27FC236}">
                <a16:creationId xmlns:a16="http://schemas.microsoft.com/office/drawing/2014/main" id="{755213BF-EF6D-45DC-A01B-DE6C2F23A6D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07350" y="1507535"/>
            <a:ext cx="1764000" cy="4679250"/>
          </a:xfrm>
        </p:spPr>
        <p:txBody>
          <a:bodyPr rtlCol="0"/>
          <a:lstStyle/>
          <a:p>
            <a:pPr lvl="0" rtl="0"/>
            <a:r>
              <a:rPr lang="ko-KR" altLang="en-US" noProof="0"/>
              <a:t>마스터 텍스트 스타일 편집</a:t>
            </a:r>
          </a:p>
          <a:p>
            <a:pPr lvl="1" rtl="0"/>
            <a:r>
              <a:rPr lang="ko-KR" altLang="en-US" noProof="0"/>
              <a:t>둘째 수준</a:t>
            </a:r>
          </a:p>
          <a:p>
            <a:pPr lvl="2" rtl="0"/>
            <a:r>
              <a:rPr lang="ko-KR" altLang="en-US" noProof="0"/>
              <a:t>셋째 수준</a:t>
            </a:r>
          </a:p>
          <a:p>
            <a:pPr lvl="3" rtl="0"/>
            <a:r>
              <a:rPr lang="ko-KR" altLang="en-US" noProof="0"/>
              <a:t>넷째 수준</a:t>
            </a:r>
          </a:p>
          <a:p>
            <a:pPr lvl="4" rtl="0"/>
            <a:r>
              <a:rPr lang="ko-KR" altLang="en-US" noProof="0"/>
              <a:t>다섯째 수준</a:t>
            </a:r>
            <a:endParaRPr lang="ko-KR" altLang="en-ZA" noProof="0" dirty="0"/>
          </a:p>
        </p:txBody>
      </p:sp>
      <p:sp>
        <p:nvSpPr>
          <p:cNvPr id="17" name="텍스트 개체 틀 7">
            <a:extLst>
              <a:ext uri="{FF2B5EF4-FFF2-40B4-BE49-F238E27FC236}">
                <a16:creationId xmlns:a16="http://schemas.microsoft.com/office/drawing/2014/main" id="{77D6BBBA-F4A3-45D4-91BC-A405FFDC7C3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865800" y="1507535"/>
            <a:ext cx="1764000" cy="4683715"/>
          </a:xfrm>
        </p:spPr>
        <p:txBody>
          <a:bodyPr rtlCol="0"/>
          <a:lstStyle/>
          <a:p>
            <a:pPr lvl="0" rtl="0"/>
            <a:r>
              <a:rPr lang="ko-KR" altLang="en-US" noProof="0"/>
              <a:t>마스터 텍스트 스타일 편집</a:t>
            </a:r>
          </a:p>
          <a:p>
            <a:pPr lvl="1" rtl="0"/>
            <a:r>
              <a:rPr lang="ko-KR" altLang="en-US" noProof="0"/>
              <a:t>둘째 수준</a:t>
            </a:r>
          </a:p>
          <a:p>
            <a:pPr lvl="2" rtl="0"/>
            <a:r>
              <a:rPr lang="ko-KR" altLang="en-US" noProof="0"/>
              <a:t>셋째 수준</a:t>
            </a:r>
          </a:p>
          <a:p>
            <a:pPr lvl="3" rtl="0"/>
            <a:r>
              <a:rPr lang="ko-KR" altLang="en-US" noProof="0"/>
              <a:t>넷째 수준</a:t>
            </a:r>
          </a:p>
          <a:p>
            <a:pPr lvl="4" rtl="0"/>
            <a:r>
              <a:rPr lang="ko-KR" altLang="en-US" noProof="0"/>
              <a:t>다섯째 수준</a:t>
            </a:r>
            <a:endParaRPr lang="ko-KR" altLang="en-ZA" noProof="0" dirty="0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2D09234E-176D-4BBF-9391-7B6F018C51AB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 rtl="0"/>
            <a:r>
              <a:rPr lang="ko-KR" altLang="en-US" noProof="0" dirty="0"/>
              <a:t>바닥글 추가</a:t>
            </a:r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5A8293F-A5B5-4FCC-BF27-A25B1BAFF245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en-ZA" altLang="ko-KR" noProof="0" smtClean="0"/>
              <a:pPr/>
              <a:t>‹#›</a:t>
            </a:fld>
            <a:endParaRPr lang="ko-KR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9748372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FC626A5-4FF6-42BD-858A-AE4B2C23A6B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ko-KR" altLang="en-US" noProof="0" dirty="0"/>
              <a:t>클릭하여 페이지 제목 편집</a:t>
            </a:r>
          </a:p>
        </p:txBody>
      </p:sp>
      <p:sp>
        <p:nvSpPr>
          <p:cNvPr id="5" name="부제목 2">
            <a:extLst>
              <a:ext uri="{FF2B5EF4-FFF2-40B4-BE49-F238E27FC236}">
                <a16:creationId xmlns:a16="http://schemas.microsoft.com/office/drawing/2014/main" id="{10727B06-56A8-44A2-B6C2-9ED183D107F3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1" y="1008000"/>
            <a:ext cx="9198116" cy="360000"/>
          </a:xfrm>
        </p:spPr>
        <p:txBody>
          <a:bodyPr rtlCol="0"/>
          <a:lstStyle>
            <a:lvl1pPr marL="0" indent="0">
              <a:buNone/>
              <a:defRPr i="1">
                <a:latin typeface="+mn-lt"/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ko-KR" altLang="en-US" noProof="0" dirty="0"/>
              <a:t>부제목</a:t>
            </a:r>
            <a:endParaRPr lang="ko-KR" altLang="en-ZA" noProof="0" dirty="0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08CCB8C2-B6A2-4C69-8D3A-57420A034BA4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rtl="0"/>
            <a:r>
              <a:rPr lang="ko-KR" altLang="en-US" noProof="0" dirty="0"/>
              <a:t>바닥글 추가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8E801980-CBAE-4A50-886D-54D7BB2E1947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en-ZA" altLang="ko-KR" noProof="0" smtClean="0"/>
              <a:pPr/>
              <a:t>‹#›</a:t>
            </a:fld>
            <a:endParaRPr lang="ko-KR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15058552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비어 있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바닥글 개체 틀 1">
            <a:extLst>
              <a:ext uri="{FF2B5EF4-FFF2-40B4-BE49-F238E27FC236}">
                <a16:creationId xmlns:a16="http://schemas.microsoft.com/office/drawing/2014/main" id="{16D0504D-4610-4E9E-A2DB-8B701F044BB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rtl="0"/>
            <a:r>
              <a:rPr lang="ko-KR" altLang="en-US" noProof="0" dirty="0"/>
              <a:t>바닥글 추가</a:t>
            </a:r>
          </a:p>
        </p:txBody>
      </p:sp>
      <p:sp>
        <p:nvSpPr>
          <p:cNvPr id="3" name="슬라이드 번호 개체 틀 2">
            <a:extLst>
              <a:ext uri="{FF2B5EF4-FFF2-40B4-BE49-F238E27FC236}">
                <a16:creationId xmlns:a16="http://schemas.microsoft.com/office/drawing/2014/main" id="{2310D190-B83D-438A-91BC-470C41B22A29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en-ZA" altLang="ko-KR" noProof="0" smtClean="0"/>
              <a:pPr/>
              <a:t>‹#›</a:t>
            </a:fld>
            <a:endParaRPr lang="ko-KR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11397670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D5A30-5583-42AF-98C0-D955444FF625}" type="datetimeFigureOut">
              <a:rPr lang="ko-KR" altLang="en-US" smtClean="0"/>
              <a:t>2023-05-19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2DF2D-E7E3-492B-8C8F-B715F393AE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97744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>
            <a:extLst>
              <a:ext uri="{FF2B5EF4-FFF2-40B4-BE49-F238E27FC236}">
                <a16:creationId xmlns:a16="http://schemas.microsoft.com/office/drawing/2014/main" id="{554ED587-2D2F-4D3F-B55B-C64465AB4EC5}"/>
              </a:ext>
            </a:extLst>
          </p:cNvPr>
          <p:cNvSpPr/>
          <p:nvPr userDrawn="1"/>
        </p:nvSpPr>
        <p:spPr>
          <a:xfrm>
            <a:off x="69274" y="66963"/>
            <a:ext cx="9911201" cy="672734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ko-KR" altLang="en-ZA" noProof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6990" y="4346296"/>
            <a:ext cx="6798250" cy="1674470"/>
          </a:xfrm>
        </p:spPr>
        <p:txBody>
          <a:bodyPr rtlCol="0" anchor="b"/>
          <a:lstStyle>
            <a:lvl1pPr algn="r">
              <a:lnSpc>
                <a:spcPts val="5000"/>
              </a:lnSpc>
              <a:defRPr sz="6000" b="1" cap="all" spc="-300" baseline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 rtl="0"/>
            <a:r>
              <a:rPr lang="ko-KR" altLang="en-US" noProof="0" dirty="0"/>
              <a:t>프레젠테이션 제목</a:t>
            </a:r>
            <a:endParaRPr lang="ko-KR" altLang="en-ZA" noProof="0" dirty="0"/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26418" y="4650539"/>
            <a:ext cx="2456210" cy="1192038"/>
          </a:xfrm>
          <a:solidFill>
            <a:schemeClr val="bg1"/>
          </a:solidFill>
        </p:spPr>
        <p:txBody>
          <a:bodyPr lIns="252000" tIns="0" rtlCol="0" anchor="ctr"/>
          <a:lstStyle>
            <a:lvl1pPr marL="0" indent="0" algn="l">
              <a:lnSpc>
                <a:spcPct val="100000"/>
              </a:lnSpc>
              <a:buNone/>
              <a:defRPr sz="1800" i="1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ko-KR" altLang="en-US" noProof="0"/>
              <a:t>클릭하여 마스터 부제목 스타일 편집</a:t>
            </a:r>
            <a:endParaRPr lang="ko-KR" altLang="en-ZA" noProof="0" dirty="0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756F2950-BBCB-4A53-9EAC-D714777B8FA2}"/>
              </a:ext>
            </a:extLst>
          </p:cNvPr>
          <p:cNvSpPr/>
          <p:nvPr userDrawn="1"/>
        </p:nvSpPr>
        <p:spPr>
          <a:xfrm>
            <a:off x="0" y="6794309"/>
            <a:ext cx="9980476" cy="636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ko-KR" altLang="en-ZA" noProof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D5253865-24CF-4EF5-92A5-F64EB9ABC8B7}"/>
              </a:ext>
            </a:extLst>
          </p:cNvPr>
          <p:cNvSpPr/>
          <p:nvPr userDrawn="1"/>
        </p:nvSpPr>
        <p:spPr>
          <a:xfrm>
            <a:off x="0" y="0"/>
            <a:ext cx="9980476" cy="636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ko-KR" altLang="en-ZA" noProof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BBE19773-9B6A-4A2C-95A5-69A3788C2D94}"/>
              </a:ext>
            </a:extLst>
          </p:cNvPr>
          <p:cNvSpPr/>
          <p:nvPr userDrawn="1"/>
        </p:nvSpPr>
        <p:spPr>
          <a:xfrm rot="5400000">
            <a:off x="-3378441" y="3410285"/>
            <a:ext cx="6826157" cy="692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ko-KR" altLang="en-ZA" noProof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E798A99C-9485-48F0-8E1E-227AD1348A4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19B51A1E-902D-48AF-9020-955120F399B6}" type="slidenum">
              <a:rPr lang="en-ZA" altLang="ko-KR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18115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 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그림 개체 틀 1">
            <a:extLst>
              <a:ext uri="{FF2B5EF4-FFF2-40B4-BE49-F238E27FC236}">
                <a16:creationId xmlns:a16="http://schemas.microsoft.com/office/drawing/2014/main" id="{069FFAE5-B16E-4571-88F7-52FA5354B1A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273" y="63691"/>
            <a:ext cx="9911201" cy="6727346"/>
          </a:xfrm>
          <a:solidFill>
            <a:schemeClr val="tx1">
              <a:lumMod val="75000"/>
              <a:lumOff val="25000"/>
            </a:schemeClr>
          </a:solidFill>
        </p:spPr>
        <p:txBody>
          <a:bodyPr rtlCol="0" anchor="ctr"/>
          <a:lstStyle>
            <a:lvl1pPr marL="0" indent="0" algn="ctr">
              <a:buNone/>
              <a:defRPr sz="1200" i="1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defRPr>
            </a:lvl1pPr>
          </a:lstStyle>
          <a:p>
            <a:pPr rtl="0"/>
            <a:r>
              <a:rPr lang="ko-KR" altLang="en-US" noProof="0" dirty="0"/>
              <a:t>사진 삽입 또는 끌어서 놓기</a:t>
            </a: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6990" y="4346296"/>
            <a:ext cx="6798250" cy="1674470"/>
          </a:xfrm>
        </p:spPr>
        <p:txBody>
          <a:bodyPr rtlCol="0" anchor="b"/>
          <a:lstStyle>
            <a:lvl1pPr algn="r">
              <a:lnSpc>
                <a:spcPts val="5000"/>
              </a:lnSpc>
              <a:defRPr sz="6000" b="1" cap="all" spc="-300" baseline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 rtl="0"/>
            <a:r>
              <a:rPr lang="ko-KR" altLang="en-US" noProof="0" dirty="0"/>
              <a:t>프레젠테이션 제목</a:t>
            </a:r>
            <a:endParaRPr lang="ko-KR" altLang="en-ZA" noProof="0" dirty="0"/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26418" y="4650539"/>
            <a:ext cx="2456210" cy="1192038"/>
          </a:xfrm>
          <a:solidFill>
            <a:schemeClr val="bg1"/>
          </a:solidFill>
        </p:spPr>
        <p:txBody>
          <a:bodyPr lIns="252000" tIns="0" rtlCol="0" anchor="ctr"/>
          <a:lstStyle>
            <a:lvl1pPr marL="0" indent="0" algn="l">
              <a:lnSpc>
                <a:spcPct val="100000"/>
              </a:lnSpc>
              <a:buNone/>
              <a:defRPr sz="1800" i="1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ko-KR" altLang="en-US" noProof="0"/>
              <a:t>클릭하여 마스터 부제목 스타일 편집</a:t>
            </a:r>
            <a:endParaRPr lang="ko-KR" altLang="en-ZA" noProof="0" dirty="0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756F2950-BBCB-4A53-9EAC-D714777B8FA2}"/>
              </a:ext>
            </a:extLst>
          </p:cNvPr>
          <p:cNvSpPr/>
          <p:nvPr userDrawn="1"/>
        </p:nvSpPr>
        <p:spPr>
          <a:xfrm>
            <a:off x="0" y="6794309"/>
            <a:ext cx="9980476" cy="636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ko-KR" altLang="en-ZA" noProof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D5253865-24CF-4EF5-92A5-F64EB9ABC8B7}"/>
              </a:ext>
            </a:extLst>
          </p:cNvPr>
          <p:cNvSpPr/>
          <p:nvPr userDrawn="1"/>
        </p:nvSpPr>
        <p:spPr>
          <a:xfrm>
            <a:off x="0" y="0"/>
            <a:ext cx="9980476" cy="636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ko-KR" altLang="en-ZA" noProof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BBE19773-9B6A-4A2C-95A5-69A3788C2D94}"/>
              </a:ext>
            </a:extLst>
          </p:cNvPr>
          <p:cNvSpPr/>
          <p:nvPr userDrawn="1"/>
        </p:nvSpPr>
        <p:spPr>
          <a:xfrm rot="5400000">
            <a:off x="-3378441" y="3410285"/>
            <a:ext cx="6826157" cy="692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ko-KR" altLang="en-ZA" noProof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E798A99C-9485-48F0-8E1E-227AD1348A4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19B51A1E-902D-48AF-9020-955120F399B6}" type="slidenum">
              <a:rPr lang="en-ZA" altLang="ko-KR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947389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콘텐츠 사진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그림 개체 틀 1">
            <a:extLst>
              <a:ext uri="{FF2B5EF4-FFF2-40B4-BE49-F238E27FC236}">
                <a16:creationId xmlns:a16="http://schemas.microsoft.com/office/drawing/2014/main" id="{1599E2D7-24B3-4D66-9AFB-83C1AEC4DBBB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9980476" y="0"/>
            <a:ext cx="2211524" cy="6192000"/>
          </a:xfrm>
          <a:solidFill>
            <a:schemeClr val="bg1">
              <a:lumMod val="95000"/>
            </a:schemeClr>
          </a:solidFill>
        </p:spPr>
        <p:txBody>
          <a:bodyPr rtlCol="0" anchor="ctr"/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ko-KR" altLang="en-US" noProof="0" dirty="0"/>
              <a:t>사진 삽입 또는 끌어서 놓기</a:t>
            </a: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40EE479C-D1F6-4BAC-80D2-90EF74E326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86" y="1807950"/>
            <a:ext cx="5184913" cy="432000"/>
          </a:xfrm>
        </p:spPr>
        <p:txBody>
          <a:bodyPr rtlCol="0"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ko-KR" altLang="en-US" noProof="0" dirty="0"/>
              <a:t>클릭하여 페이지 제목 편집</a:t>
            </a:r>
            <a:endParaRPr lang="ko-KR" altLang="en-ZA" noProof="0" dirty="0"/>
          </a:p>
        </p:txBody>
      </p:sp>
      <p:sp>
        <p:nvSpPr>
          <p:cNvPr id="10" name="부제목 2">
            <a:extLst>
              <a:ext uri="{FF2B5EF4-FFF2-40B4-BE49-F238E27FC236}">
                <a16:creationId xmlns:a16="http://schemas.microsoft.com/office/drawing/2014/main" id="{3FAEED1D-0E66-4F74-9455-675F5CB7EAD4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444886" y="2383950"/>
            <a:ext cx="5184913" cy="360000"/>
          </a:xfrm>
        </p:spPr>
        <p:txBody>
          <a:bodyPr rtlCol="0"/>
          <a:lstStyle>
            <a:lvl1pPr marL="0" indent="0" algn="r">
              <a:buNone/>
              <a:defRPr i="1">
                <a:latin typeface="+mn-lt"/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ko-KR" altLang="en-US" noProof="0" dirty="0"/>
              <a:t>부제목</a:t>
            </a:r>
            <a:endParaRPr lang="ko-KR" altLang="en-ZA" noProof="0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22238F2-C6EC-476F-8371-119AECBA56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445000" y="2908300"/>
            <a:ext cx="5184800" cy="3283700"/>
          </a:xfrm>
          <a:solidFill>
            <a:schemeClr val="bg1"/>
          </a:solidFill>
        </p:spPr>
        <p:txBody>
          <a:bodyPr lIns="180000" tIns="252000" rIns="252000" rtlCol="0"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ko-KR" altLang="en-US" noProof="0"/>
              <a:t>마스터 텍스트 스타일 편집</a:t>
            </a:r>
          </a:p>
          <a:p>
            <a:pPr lvl="1" rtl="0"/>
            <a:r>
              <a:rPr lang="ko-KR" altLang="en-US" noProof="0"/>
              <a:t>둘째 수준</a:t>
            </a:r>
          </a:p>
          <a:p>
            <a:pPr lvl="2" rtl="0"/>
            <a:r>
              <a:rPr lang="ko-KR" altLang="en-US" noProof="0"/>
              <a:t>셋째 수준</a:t>
            </a:r>
          </a:p>
          <a:p>
            <a:pPr lvl="3" rtl="0"/>
            <a:r>
              <a:rPr lang="ko-KR" altLang="en-US" noProof="0"/>
              <a:t>넷째 수준</a:t>
            </a:r>
          </a:p>
          <a:p>
            <a:pPr lvl="4" rtl="0"/>
            <a:r>
              <a:rPr lang="ko-KR" altLang="en-US" noProof="0"/>
              <a:t>다섯째 수준</a:t>
            </a:r>
            <a:endParaRPr lang="ko-KR" altLang="en-ZA" noProof="0" dirty="0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 rtlCol="0"/>
          <a:lstStyle/>
          <a:p>
            <a:pPr rtl="0"/>
            <a:r>
              <a:rPr lang="ko-KR" altLang="en-US" noProof="0" dirty="0"/>
              <a:t>바닥글 추가</a:t>
            </a:r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53DA1E79-BA17-41C5-98B7-CFBC5859A512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en-ZA" altLang="ko-KR" noProof="0" smtClean="0"/>
              <a:pPr/>
              <a:t>‹#›</a:t>
            </a:fld>
            <a:endParaRPr lang="ko-KR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1350103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콘텐츠 사진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22238F2-C6EC-476F-8371-119AECBA56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823393" y="1343906"/>
            <a:ext cx="3736800" cy="3933645"/>
          </a:xfrm>
          <a:solidFill>
            <a:schemeClr val="bg1"/>
          </a:solidFill>
        </p:spPr>
        <p:txBody>
          <a:bodyPr lIns="180000" tIns="180000" rIns="180000"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ko-KR" altLang="en-US" noProof="0"/>
              <a:t>마스터 텍스트 스타일 편집</a:t>
            </a:r>
          </a:p>
          <a:p>
            <a:pPr lvl="1" rtl="0"/>
            <a:r>
              <a:rPr lang="ko-KR" altLang="en-US" noProof="0"/>
              <a:t>둘째 수준</a:t>
            </a:r>
          </a:p>
          <a:p>
            <a:pPr lvl="2" rtl="0"/>
            <a:r>
              <a:rPr lang="ko-KR" altLang="en-US" noProof="0"/>
              <a:t>셋째 수준</a:t>
            </a:r>
          </a:p>
          <a:p>
            <a:pPr lvl="3" rtl="0"/>
            <a:r>
              <a:rPr lang="ko-KR" altLang="en-US" noProof="0"/>
              <a:t>넷째 수준</a:t>
            </a:r>
          </a:p>
          <a:p>
            <a:pPr lvl="4" rtl="0"/>
            <a:r>
              <a:rPr lang="ko-KR" altLang="en-US" noProof="0"/>
              <a:t>다섯째 수준</a:t>
            </a:r>
            <a:endParaRPr lang="ko-KR" altLang="en-ZA" noProof="0" dirty="0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 rtlCol="0"/>
          <a:lstStyle/>
          <a:p>
            <a:pPr rtl="0"/>
            <a:r>
              <a:rPr lang="ko-KR" altLang="en-US" noProof="0" dirty="0"/>
              <a:t>바닥글 추가</a:t>
            </a:r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53DA1E79-BA17-41C5-98B7-CFBC5859A512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en-ZA" altLang="ko-KR" noProof="0" smtClean="0"/>
              <a:pPr/>
              <a:t>‹#›</a:t>
            </a:fld>
            <a:endParaRPr lang="ko-KR" altLang="en-US" noProof="0" dirty="0"/>
          </a:p>
        </p:txBody>
      </p:sp>
      <p:sp>
        <p:nvSpPr>
          <p:cNvPr id="9" name="그림 개체 틀 6">
            <a:extLst>
              <a:ext uri="{FF2B5EF4-FFF2-40B4-BE49-F238E27FC236}">
                <a16:creationId xmlns:a16="http://schemas.microsoft.com/office/drawing/2014/main" id="{492C2A1D-F7BD-46B6-BC01-15D365ACD50B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560193" y="1344803"/>
            <a:ext cx="3737526" cy="3933645"/>
          </a:xfrm>
          <a:solidFill>
            <a:schemeClr val="tx1">
              <a:lumMod val="75000"/>
              <a:lumOff val="25000"/>
            </a:schemeClr>
          </a:solidFill>
        </p:spPr>
        <p:txBody>
          <a:bodyPr rtlCol="0" anchor="ctr"/>
          <a:lstStyle>
            <a:lvl1pPr marL="0" indent="0" algn="ctr">
              <a:buNone/>
              <a:defRPr sz="12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ko-KR" altLang="en-US" noProof="0" dirty="0"/>
              <a:t>사진 삽입 또는 끌어서 놓기</a:t>
            </a:r>
          </a:p>
        </p:txBody>
      </p:sp>
      <p:sp>
        <p:nvSpPr>
          <p:cNvPr id="6" name="제목 5">
            <a:extLst>
              <a:ext uri="{FF2B5EF4-FFF2-40B4-BE49-F238E27FC236}">
                <a16:creationId xmlns:a16="http://schemas.microsoft.com/office/drawing/2014/main" id="{7F4F1543-153D-4F77-A4A9-C9BBA1C205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432000"/>
            <a:ext cx="9131100" cy="432000"/>
          </a:xfrm>
        </p:spPr>
        <p:txBody>
          <a:bodyPr rtlCol="0"/>
          <a:lstStyle/>
          <a:p>
            <a:pPr rtl="0"/>
            <a:r>
              <a:rPr lang="ko-KR" altLang="en-US" noProof="0"/>
              <a:t>마스터 제목 스타일 편집</a:t>
            </a:r>
            <a:endParaRPr lang="ko-KR" altLang="en-ZA" noProof="0" dirty="0"/>
          </a:p>
        </p:txBody>
      </p:sp>
      <p:sp>
        <p:nvSpPr>
          <p:cNvPr id="11" name="부제목 2">
            <a:extLst>
              <a:ext uri="{FF2B5EF4-FFF2-40B4-BE49-F238E27FC236}">
                <a16:creationId xmlns:a16="http://schemas.microsoft.com/office/drawing/2014/main" id="{9FAA210E-391A-499A-89D5-F222045FD1A4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6895900" cy="360000"/>
          </a:xfrm>
        </p:spPr>
        <p:txBody>
          <a:bodyPr rtlCol="0"/>
          <a:lstStyle>
            <a:lvl1pPr marL="0" indent="0">
              <a:buNone/>
              <a:defRPr i="1">
                <a:latin typeface="+mn-lt"/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ko-KR" altLang="en-US" noProof="0" dirty="0"/>
              <a:t>부제목</a:t>
            </a:r>
            <a:endParaRPr lang="ko-KR" altLang="en-ZA" noProof="0" dirty="0"/>
          </a:p>
        </p:txBody>
      </p:sp>
    </p:spTree>
    <p:extLst>
      <p:ext uri="{BB962C8B-B14F-4D97-AF65-F5344CB8AC3E}">
        <p14:creationId xmlns:p14="http://schemas.microsoft.com/office/powerpoint/2010/main" val="23471979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F288DD7-6DAF-436D-B04A-EBCCAA3691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9198000" cy="432000"/>
          </a:xfrm>
        </p:spPr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ko-KR" altLang="en-US" noProof="0" dirty="0"/>
              <a:t>클릭하여 페이지 제목 편집</a:t>
            </a:r>
          </a:p>
        </p:txBody>
      </p:sp>
      <p:sp>
        <p:nvSpPr>
          <p:cNvPr id="9" name="부제목 2">
            <a:extLst>
              <a:ext uri="{FF2B5EF4-FFF2-40B4-BE49-F238E27FC236}">
                <a16:creationId xmlns:a16="http://schemas.microsoft.com/office/drawing/2014/main" id="{E4633398-8EC3-417B-BEA6-101D8F22467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9198000" cy="360000"/>
          </a:xfrm>
        </p:spPr>
        <p:txBody>
          <a:bodyPr rtlCol="0"/>
          <a:lstStyle>
            <a:lvl1pPr marL="0" indent="0">
              <a:buNone/>
              <a:defRPr i="1">
                <a:latin typeface="+mn-lt"/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ko-KR" altLang="en-US" noProof="0" dirty="0"/>
              <a:t>부제목</a:t>
            </a:r>
            <a:endParaRPr lang="ko-KR" altLang="en-ZA" noProof="0" dirty="0"/>
          </a:p>
        </p:txBody>
      </p:sp>
      <p:sp>
        <p:nvSpPr>
          <p:cNvPr id="3" name="비교 왼쪽 개체 틀 1">
            <a:extLst>
              <a:ext uri="{FF2B5EF4-FFF2-40B4-BE49-F238E27FC236}">
                <a16:creationId xmlns:a16="http://schemas.microsoft.com/office/drawing/2014/main" id="{9322B50D-6A7D-41C6-BA57-613BC231DF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2000" y="1432296"/>
            <a:ext cx="4500000" cy="527076"/>
          </a:xfrm>
          <a:solidFill>
            <a:schemeClr val="tx1"/>
          </a:solidFill>
        </p:spPr>
        <p:txBody>
          <a:bodyPr lIns="180000" tIns="36000" rtlCol="0" anchor="ctr"/>
          <a:lstStyle>
            <a:lvl1pPr marL="0" indent="0">
              <a:buNone/>
              <a:defRPr sz="2400" b="1" spc="-15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ko-KR" altLang="en-US" noProof="0"/>
              <a:t>마스터 텍스트 스타일 편집</a:t>
            </a:r>
          </a:p>
        </p:txBody>
      </p:sp>
      <p:sp>
        <p:nvSpPr>
          <p:cNvPr id="4" name="내용 개체 틀 2">
            <a:extLst>
              <a:ext uri="{FF2B5EF4-FFF2-40B4-BE49-F238E27FC236}">
                <a16:creationId xmlns:a16="http://schemas.microsoft.com/office/drawing/2014/main" id="{9FD584DA-F775-47B8-A1D7-6556AD5FCB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2000" y="2023668"/>
            <a:ext cx="4500000" cy="4168332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ko-KR" altLang="en-US" noProof="0"/>
              <a:t>마스터 텍스트 스타일 편집</a:t>
            </a:r>
          </a:p>
          <a:p>
            <a:pPr lvl="1" rtl="0"/>
            <a:r>
              <a:rPr lang="ko-KR" altLang="en-US" noProof="0"/>
              <a:t>둘째 수준</a:t>
            </a:r>
          </a:p>
          <a:p>
            <a:pPr lvl="2" rtl="0"/>
            <a:r>
              <a:rPr lang="ko-KR" altLang="en-US" noProof="0"/>
              <a:t>셋째 수준</a:t>
            </a:r>
          </a:p>
          <a:p>
            <a:pPr lvl="3" rtl="0"/>
            <a:r>
              <a:rPr lang="ko-KR" altLang="en-US" noProof="0"/>
              <a:t>넷째 수준</a:t>
            </a:r>
          </a:p>
          <a:p>
            <a:pPr lvl="4" rtl="0"/>
            <a:r>
              <a:rPr lang="ko-KR" altLang="en-US" noProof="0"/>
              <a:t>다섯째 수준</a:t>
            </a:r>
            <a:endParaRPr lang="ko-KR" altLang="en-ZA" noProof="0" dirty="0"/>
          </a:p>
        </p:txBody>
      </p:sp>
      <p:sp>
        <p:nvSpPr>
          <p:cNvPr id="12" name="비교 왼쪽 개체 틀 2">
            <a:extLst>
              <a:ext uri="{FF2B5EF4-FFF2-40B4-BE49-F238E27FC236}">
                <a16:creationId xmlns:a16="http://schemas.microsoft.com/office/drawing/2014/main" id="{78A963F8-6F6E-440E-B3B3-DDE13C083A3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29800" y="1433105"/>
            <a:ext cx="4500000" cy="525283"/>
          </a:xfrm>
          <a:solidFill>
            <a:schemeClr val="tx1"/>
          </a:solidFill>
        </p:spPr>
        <p:txBody>
          <a:bodyPr lIns="180000" tIns="36000" rtlCol="0" anchor="ctr"/>
          <a:lstStyle>
            <a:lvl1pPr marL="0" indent="0">
              <a:buNone/>
              <a:defRPr sz="2400" b="1" spc="-150">
                <a:solidFill>
                  <a:schemeClr val="bg1"/>
                </a:solidFill>
                <a:latin typeface="+mj-lt"/>
              </a:defRPr>
            </a:lvl1pPr>
          </a:lstStyle>
          <a:p>
            <a:pPr lvl="0" rtl="0"/>
            <a:r>
              <a:rPr lang="ko-KR" altLang="en-US" noProof="0"/>
              <a:t>마스터 텍스트 스타일 편집</a:t>
            </a:r>
          </a:p>
        </p:txBody>
      </p:sp>
      <p:sp>
        <p:nvSpPr>
          <p:cNvPr id="8" name="텍스트 개체 틀 4">
            <a:extLst>
              <a:ext uri="{FF2B5EF4-FFF2-40B4-BE49-F238E27FC236}">
                <a16:creationId xmlns:a16="http://schemas.microsoft.com/office/drawing/2014/main" id="{DF0A5256-B267-47DA-858A-0F3867CB613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129800" y="2020359"/>
            <a:ext cx="4500000" cy="4170891"/>
          </a:xfrm>
        </p:spPr>
        <p:txBody>
          <a:bodyPr rtlCol="0"/>
          <a:lstStyle/>
          <a:p>
            <a:pPr lvl="0" rtl="0"/>
            <a:r>
              <a:rPr lang="ko-KR" altLang="en-US" noProof="0"/>
              <a:t>마스터 텍스트 스타일 편집</a:t>
            </a:r>
          </a:p>
          <a:p>
            <a:pPr lvl="1" rtl="0"/>
            <a:r>
              <a:rPr lang="ko-KR" altLang="en-US" noProof="0"/>
              <a:t>둘째 수준</a:t>
            </a:r>
          </a:p>
          <a:p>
            <a:pPr lvl="2" rtl="0"/>
            <a:r>
              <a:rPr lang="ko-KR" altLang="en-US" noProof="0"/>
              <a:t>셋째 수준</a:t>
            </a:r>
          </a:p>
          <a:p>
            <a:pPr lvl="3" rtl="0"/>
            <a:r>
              <a:rPr lang="ko-KR" altLang="en-US" noProof="0"/>
              <a:t>넷째 수준</a:t>
            </a:r>
          </a:p>
          <a:p>
            <a:pPr lvl="4" rtl="0"/>
            <a:r>
              <a:rPr lang="ko-KR" altLang="en-US" noProof="0"/>
              <a:t>다섯째 수준</a:t>
            </a:r>
            <a:endParaRPr lang="ko-KR" altLang="en-ZA" noProof="0" dirty="0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46B8F99-FAB0-4B33-87ED-9FF46D11A907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 rtlCol="0"/>
          <a:lstStyle/>
          <a:p>
            <a:pPr rtl="0"/>
            <a:r>
              <a:rPr lang="ko-KR" altLang="en-US" noProof="0" dirty="0"/>
              <a:t>바닥글 추가</a:t>
            </a:r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75D237A-BD90-4D90-B328-7F1A502A266D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en-ZA" altLang="ko-KR" noProof="0" smtClean="0"/>
              <a:pPr/>
              <a:t>‹#›</a:t>
            </a:fld>
            <a:endParaRPr lang="ko-KR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2509955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큰 사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그림 개체 틀 6">
            <a:extLst>
              <a:ext uri="{FF2B5EF4-FFF2-40B4-BE49-F238E27FC236}">
                <a16:creationId xmlns:a16="http://schemas.microsoft.com/office/drawing/2014/main" id="{890ED7CE-A9D2-4D19-B978-56BFB74E657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99200" y="432000"/>
            <a:ext cx="5472113" cy="5759250"/>
          </a:xfrm>
          <a:solidFill>
            <a:schemeClr val="tx1">
              <a:lumMod val="75000"/>
              <a:lumOff val="25000"/>
            </a:schemeClr>
          </a:solidFill>
        </p:spPr>
        <p:txBody>
          <a:bodyPr rtlCol="0" anchor="ctr"/>
          <a:lstStyle>
            <a:lvl1pPr marL="0" indent="0" algn="ctr">
              <a:buNone/>
              <a:defRPr sz="12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ko-KR" altLang="en-US" noProof="0" dirty="0"/>
              <a:t>사진 삽입 또는 끌어서 놓기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22238F2-C6EC-476F-8371-119AECBA5622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3875314" y="5096632"/>
            <a:ext cx="2028686" cy="1094618"/>
          </a:xfrm>
        </p:spPr>
        <p:txBody>
          <a:bodyPr rtlCol="0" anchor="b"/>
          <a:lstStyle>
            <a:lvl1pPr marL="0" indent="0" algn="r">
              <a:buNone/>
              <a:defRPr i="1">
                <a:solidFill>
                  <a:schemeClr val="tx1"/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ko-KR" altLang="en-US" noProof="0" dirty="0"/>
              <a:t>캡션 입력</a:t>
            </a:r>
            <a:endParaRPr lang="ko-KR" altLang="en-ZA" noProof="0" dirty="0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 rtlCol="0"/>
          <a:lstStyle/>
          <a:p>
            <a:pPr rtl="0"/>
            <a:r>
              <a:rPr lang="ko-KR" altLang="en-US" noProof="0" dirty="0"/>
              <a:t>바닥글 추가</a:t>
            </a:r>
          </a:p>
        </p:txBody>
      </p: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E25951D2-91DB-40E7-95D5-4B372602DEB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en-ZA" altLang="ko-KR" noProof="0" smtClean="0"/>
              <a:pPr/>
              <a:t>‹#›</a:t>
            </a:fld>
            <a:endParaRPr lang="ko-KR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1987784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감사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174360" y="2112793"/>
            <a:ext cx="6798250" cy="1674470"/>
          </a:xfrm>
        </p:spPr>
        <p:txBody>
          <a:bodyPr rtlCol="0" anchor="ctr"/>
          <a:lstStyle>
            <a:lvl1pPr algn="ctr">
              <a:lnSpc>
                <a:spcPct val="100000"/>
              </a:lnSpc>
              <a:defRPr sz="6000" b="1" cap="all" spc="-300" baseline="0">
                <a:solidFill>
                  <a:schemeClr val="tx1"/>
                </a:solidFill>
                <a:latin typeface="+mj-lt"/>
              </a:defRPr>
            </a:lvl1pPr>
          </a:lstStyle>
          <a:p>
            <a:pPr rtl="0"/>
            <a:r>
              <a:rPr lang="ko-KR" altLang="en-US" noProof="0" dirty="0"/>
              <a:t>감사합니다</a:t>
            </a:r>
            <a:r>
              <a:rPr lang="en-US" altLang="ko-KR" noProof="0" dirty="0"/>
              <a:t>!</a:t>
            </a:r>
            <a:endParaRPr lang="ko-KR" altLang="en-ZA" noProof="0" dirty="0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756F2950-BBCB-4A53-9EAC-D714777B8FA2}"/>
              </a:ext>
            </a:extLst>
          </p:cNvPr>
          <p:cNvSpPr/>
          <p:nvPr userDrawn="1"/>
        </p:nvSpPr>
        <p:spPr>
          <a:xfrm>
            <a:off x="0" y="6794309"/>
            <a:ext cx="9980476" cy="6369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ko-KR" altLang="en-ZA" noProof="0" dirty="0"/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D5253865-24CF-4EF5-92A5-F64EB9ABC8B7}"/>
              </a:ext>
            </a:extLst>
          </p:cNvPr>
          <p:cNvSpPr/>
          <p:nvPr userDrawn="1"/>
        </p:nvSpPr>
        <p:spPr>
          <a:xfrm>
            <a:off x="0" y="0"/>
            <a:ext cx="9980476" cy="6369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ko-KR" altLang="en-ZA" noProof="0" dirty="0"/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BBE19773-9B6A-4A2C-95A5-69A3788C2D94}"/>
              </a:ext>
            </a:extLst>
          </p:cNvPr>
          <p:cNvSpPr/>
          <p:nvPr userDrawn="1"/>
        </p:nvSpPr>
        <p:spPr>
          <a:xfrm rot="5400000">
            <a:off x="-3378441" y="3410285"/>
            <a:ext cx="6826157" cy="692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ko-KR" altLang="en-ZA" noProof="0" dirty="0"/>
          </a:p>
        </p:txBody>
      </p:sp>
      <p:sp>
        <p:nvSpPr>
          <p:cNvPr id="10" name="텍스트 개체 틀 5">
            <a:extLst>
              <a:ext uri="{FF2B5EF4-FFF2-40B4-BE49-F238E27FC236}">
                <a16:creationId xmlns:a16="http://schemas.microsoft.com/office/drawing/2014/main" id="{CA3EFDD3-A9D2-4EB6-BB2A-F6999D9F7EA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174361" y="4035727"/>
            <a:ext cx="3329850" cy="382887"/>
          </a:xfrm>
        </p:spPr>
        <p:txBody>
          <a:bodyPr rtlCol="0"/>
          <a:lstStyle>
            <a:lvl1pPr marL="0" indent="0" algn="r">
              <a:buNone/>
              <a:defRPr sz="2400"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ko-KR" altLang="en-US" noProof="0" dirty="0"/>
              <a:t>전체 이름</a:t>
            </a:r>
            <a:endParaRPr lang="ko-KR" altLang="en-ZA" noProof="0" dirty="0"/>
          </a:p>
        </p:txBody>
      </p:sp>
      <p:sp>
        <p:nvSpPr>
          <p:cNvPr id="12" name="텍스트 개체 틀 6">
            <a:extLst>
              <a:ext uri="{FF2B5EF4-FFF2-40B4-BE49-F238E27FC236}">
                <a16:creationId xmlns:a16="http://schemas.microsoft.com/office/drawing/2014/main" id="{261ED1F7-B623-43D9-9BDA-8808C5CFAFF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062268" y="4150118"/>
            <a:ext cx="2910342" cy="238016"/>
          </a:xfrm>
        </p:spPr>
        <p:txBody>
          <a:bodyPr rtlCol="0"/>
          <a:lstStyle>
            <a:lvl1pPr marL="0" indent="0" algn="l">
              <a:buNone/>
              <a:defRPr sz="1400" i="1"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ko-KR" altLang="en-US" noProof="0" dirty="0"/>
              <a:t>전화 번호</a:t>
            </a:r>
            <a:endParaRPr lang="ko-KR" altLang="en-ZA" noProof="0" dirty="0"/>
          </a:p>
        </p:txBody>
      </p:sp>
      <p:sp>
        <p:nvSpPr>
          <p:cNvPr id="13" name="텍스트 개체 틀 7">
            <a:extLst>
              <a:ext uri="{FF2B5EF4-FFF2-40B4-BE49-F238E27FC236}">
                <a16:creationId xmlns:a16="http://schemas.microsoft.com/office/drawing/2014/main" id="{E27366FC-4115-4122-9CE2-5FA9D424AD5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062268" y="4540691"/>
            <a:ext cx="2910342" cy="238016"/>
          </a:xfrm>
        </p:spPr>
        <p:txBody>
          <a:bodyPr rtlCol="0"/>
          <a:lstStyle>
            <a:lvl1pPr marL="0" indent="0" algn="l">
              <a:buNone/>
              <a:defRPr sz="1400" i="1"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ko-KR" altLang="en-US" noProof="0" dirty="0"/>
              <a:t>전자 메일 또는 소셜 미디어 핸들</a:t>
            </a:r>
            <a:endParaRPr lang="ko-KR" altLang="en-ZA" noProof="0" dirty="0"/>
          </a:p>
        </p:txBody>
      </p:sp>
      <p:sp>
        <p:nvSpPr>
          <p:cNvPr id="14" name="텍스트 개체 틀 8">
            <a:extLst>
              <a:ext uri="{FF2B5EF4-FFF2-40B4-BE49-F238E27FC236}">
                <a16:creationId xmlns:a16="http://schemas.microsoft.com/office/drawing/2014/main" id="{DEB36829-2F8B-4E22-AB6D-4111D18AF84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062268" y="4931263"/>
            <a:ext cx="2910342" cy="238016"/>
          </a:xfrm>
        </p:spPr>
        <p:txBody>
          <a:bodyPr rtlCol="0"/>
          <a:lstStyle>
            <a:lvl1pPr marL="0" indent="0" algn="l">
              <a:buNone/>
              <a:defRPr sz="1400" i="1"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ko-KR" altLang="en-US" noProof="0" dirty="0"/>
              <a:t>회사 웹 사이트</a:t>
            </a:r>
            <a:endParaRPr lang="ko-KR" altLang="en-ZA" noProof="0" dirty="0"/>
          </a:p>
        </p:txBody>
      </p:sp>
    </p:spTree>
    <p:extLst>
      <p:ext uri="{BB962C8B-B14F-4D97-AF65-F5344CB8AC3E}">
        <p14:creationId xmlns:p14="http://schemas.microsoft.com/office/powerpoint/2010/main" val="3189010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ko-KR" altLang="en-US" noProof="0" dirty="0"/>
              <a:t>클릭하여 페이지 제목 편집</a:t>
            </a:r>
          </a:p>
        </p:txBody>
      </p:sp>
      <p:sp>
        <p:nvSpPr>
          <p:cNvPr id="7" name="부제목 2">
            <a:extLst>
              <a:ext uri="{FF2B5EF4-FFF2-40B4-BE49-F238E27FC236}">
                <a16:creationId xmlns:a16="http://schemas.microsoft.com/office/drawing/2014/main" id="{E97A9A62-1AA6-47A9-A1A0-54196823744C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1" y="1008000"/>
            <a:ext cx="9198116" cy="360000"/>
          </a:xfrm>
        </p:spPr>
        <p:txBody>
          <a:bodyPr rtlCol="0"/>
          <a:lstStyle>
            <a:lvl1pPr marL="0" indent="0">
              <a:buNone/>
              <a:defRPr i="1">
                <a:latin typeface="+mn-lt"/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ko-KR" altLang="en-US" noProof="0" dirty="0"/>
              <a:t>부제목</a:t>
            </a:r>
            <a:endParaRPr lang="ko-KR" altLang="en-ZA" noProof="0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1948E38-8FB0-4E51-A01C-C88794372E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ko-KR" altLang="en-US" noProof="0"/>
              <a:t>마스터 텍스트 스타일 편집</a:t>
            </a:r>
          </a:p>
          <a:p>
            <a:pPr lvl="1" rtl="0"/>
            <a:r>
              <a:rPr lang="ko-KR" altLang="en-US" noProof="0"/>
              <a:t>둘째 수준</a:t>
            </a:r>
          </a:p>
          <a:p>
            <a:pPr lvl="2" rtl="0"/>
            <a:r>
              <a:rPr lang="ko-KR" altLang="en-US" noProof="0"/>
              <a:t>셋째 수준</a:t>
            </a:r>
          </a:p>
          <a:p>
            <a:pPr lvl="3" rtl="0"/>
            <a:r>
              <a:rPr lang="ko-KR" altLang="en-US" noProof="0"/>
              <a:t>넷째 수준</a:t>
            </a:r>
          </a:p>
          <a:p>
            <a:pPr lvl="4" rtl="0"/>
            <a:r>
              <a:rPr lang="ko-KR" altLang="en-US" noProof="0"/>
              <a:t>다섯째 수준</a:t>
            </a:r>
            <a:endParaRPr lang="ko-KR" altLang="en-ZA" noProof="0" dirty="0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E8FE0EB3-0FF4-4285-B9D3-90A5751B7BB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rtl="0"/>
            <a:r>
              <a:rPr lang="ko-KR" altLang="en-US" noProof="0" dirty="0"/>
              <a:t>바닥글 추가</a:t>
            </a:r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3442953D-28FC-41B5-A1BB-BB3BA7CA40BE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en-ZA" altLang="ko-KR" noProof="0" smtClean="0"/>
              <a:pPr/>
              <a:t>‹#›</a:t>
            </a:fld>
            <a:endParaRPr lang="ko-KR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1734501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>
            <a:extLst>
              <a:ext uri="{FF2B5EF4-FFF2-40B4-BE49-F238E27FC236}">
                <a16:creationId xmlns:a16="http://schemas.microsoft.com/office/drawing/2014/main" id="{32C8D0EF-1DB6-4ADC-8F31-5AE53BF5EAF4}"/>
              </a:ext>
            </a:extLst>
          </p:cNvPr>
          <p:cNvSpPr/>
          <p:nvPr userDrawn="1"/>
        </p:nvSpPr>
        <p:spPr>
          <a:xfrm>
            <a:off x="69274" y="66963"/>
            <a:ext cx="9911201" cy="672734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ko-KR" altLang="en-ZA" noProof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62F208ED-79A0-4B2C-A5EE-9D27466BCA3F}"/>
              </a:ext>
            </a:extLst>
          </p:cNvPr>
          <p:cNvSpPr/>
          <p:nvPr userDrawn="1"/>
        </p:nvSpPr>
        <p:spPr>
          <a:xfrm>
            <a:off x="11407775" y="6356350"/>
            <a:ext cx="784225" cy="36512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ko-KR" altLang="en-ZA" noProof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090F41A2-6535-4CA6-81E4-026A5B56D9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432000"/>
            <a:ext cx="9198116" cy="4320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rtl="0"/>
            <a:r>
              <a:rPr lang="ko-KR" altLang="en-US" noProof="0" dirty="0"/>
              <a:t>클릭하여 페이지 제목 편집</a:t>
            </a:r>
            <a:endParaRPr lang="ko-KR" altLang="en-ZA" noProof="0" dirty="0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13AB95C-7DD4-4796-80E4-1B7466A2A0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2000" y="1512000"/>
            <a:ext cx="9198116" cy="46792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 rtl="0"/>
            <a:r>
              <a:rPr lang="ko-KR" altLang="en-US" noProof="0" dirty="0"/>
              <a:t>마스터 텍스트 스타일 편집</a:t>
            </a:r>
          </a:p>
          <a:p>
            <a:pPr lvl="1" rtl="0"/>
            <a:r>
              <a:rPr lang="ko-KR" altLang="en-US" noProof="0" dirty="0"/>
              <a:t>둘째 수준</a:t>
            </a:r>
          </a:p>
          <a:p>
            <a:pPr lvl="2" rtl="0"/>
            <a:r>
              <a:rPr lang="ko-KR" altLang="en-US" noProof="0" dirty="0"/>
              <a:t>셋째 수준</a:t>
            </a:r>
          </a:p>
          <a:p>
            <a:pPr lvl="3" rtl="0"/>
            <a:r>
              <a:rPr lang="ko-KR" altLang="en-US" noProof="0" dirty="0"/>
              <a:t>넷째 수준</a:t>
            </a:r>
          </a:p>
          <a:p>
            <a:pPr lvl="4" rtl="0"/>
            <a:r>
              <a:rPr lang="ko-KR" altLang="en-US" noProof="0" dirty="0"/>
              <a:t>다섯째 수준</a:t>
            </a:r>
            <a:endParaRPr lang="ko-KR" altLang="en-ZA" noProof="0" dirty="0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8879C91-B77F-4273-9A27-A3535FB889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32000" y="6356350"/>
            <a:ext cx="41148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 i="1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defRPr>
            </a:lvl1pPr>
          </a:lstStyle>
          <a:p>
            <a:r>
              <a:rPr lang="ko-KR" altLang="en-US"/>
              <a:t>바닥글 추가</a:t>
            </a:r>
            <a:endParaRPr lang="ko-KR" altLang="en-US" dirty="0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ECA3099-A94F-4C3E-BC29-780EDD38F7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47502" y="6401750"/>
            <a:ext cx="278418" cy="27432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200" i="1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19B51A1E-902D-48AF-9020-955120F399B6}" type="slidenum">
              <a:rPr lang="en-ZA" altLang="ko-KR" smtClean="0"/>
              <a:pPr/>
              <a:t>‹#›</a:t>
            </a:fld>
            <a:endParaRPr lang="ko-KR" altLang="en-US" dirty="0"/>
          </a:p>
        </p:txBody>
      </p:sp>
      <p:sp>
        <p:nvSpPr>
          <p:cNvPr id="4" name="텍스트 상자 3">
            <a:extLst>
              <a:ext uri="{FF2B5EF4-FFF2-40B4-BE49-F238E27FC236}">
                <a16:creationId xmlns:a16="http://schemas.microsoft.com/office/drawing/2014/main" id="{34FDC6F9-37F9-4E25-AECA-D307B8421C73}"/>
              </a:ext>
            </a:extLst>
          </p:cNvPr>
          <p:cNvSpPr txBox="1"/>
          <p:nvPr userDrawn="1"/>
        </p:nvSpPr>
        <p:spPr>
          <a:xfrm>
            <a:off x="9630116" y="6288442"/>
            <a:ext cx="1662546" cy="446720"/>
          </a:xfrm>
          <a:prstGeom prst="rect">
            <a:avLst/>
          </a:prstGeom>
          <a:noFill/>
        </p:spPr>
        <p:txBody>
          <a:bodyPr wrap="square" lIns="0" tIns="36000" rIns="0" bIns="0" rtlCol="0">
            <a:spAutoFit/>
          </a:bodyPr>
          <a:lstStyle/>
          <a:p>
            <a:pPr algn="r" rtl="0">
              <a:lnSpc>
                <a:spcPts val="1600"/>
              </a:lnSpc>
            </a:pPr>
            <a:r>
              <a:rPr lang="ko-KR" altLang="en-US" sz="1600" b="1" spc="-10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첫 번째</a:t>
            </a:r>
            <a:br>
              <a:rPr lang="ko-KR" altLang="en-ZA" sz="1600" b="1" spc="-10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ko-KR" altLang="en-US" sz="1600" b="1" spc="-100" noProof="0" dirty="0">
                <a:solidFill>
                  <a:schemeClr val="accent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600" b="1" spc="-100" noProof="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컨설턴트</a:t>
            </a: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6B322F68-670D-45A0-A54F-7E70BCEAED3F}"/>
              </a:ext>
            </a:extLst>
          </p:cNvPr>
          <p:cNvSpPr/>
          <p:nvPr userDrawn="1"/>
        </p:nvSpPr>
        <p:spPr>
          <a:xfrm>
            <a:off x="0" y="6794309"/>
            <a:ext cx="9980476" cy="6369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ko-KR" altLang="en-ZA" noProof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E69B5F15-353A-4344-8D61-F4E25AA9FB6C}"/>
              </a:ext>
            </a:extLst>
          </p:cNvPr>
          <p:cNvSpPr/>
          <p:nvPr userDrawn="1"/>
        </p:nvSpPr>
        <p:spPr>
          <a:xfrm>
            <a:off x="0" y="0"/>
            <a:ext cx="9980476" cy="6369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ko-KR" altLang="en-ZA" noProof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2FA0C0AA-FCE8-4A7F-928A-54C96BBA9053}"/>
              </a:ext>
            </a:extLst>
          </p:cNvPr>
          <p:cNvSpPr/>
          <p:nvPr userDrawn="1"/>
        </p:nvSpPr>
        <p:spPr>
          <a:xfrm rot="5400000">
            <a:off x="-3378441" y="3410285"/>
            <a:ext cx="6826157" cy="692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ko-KR" altLang="en-ZA" noProof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46163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663" r:id="rId3"/>
    <p:sldLayoutId id="2147483658" r:id="rId4"/>
    <p:sldLayoutId id="2147483665" r:id="rId5"/>
    <p:sldLayoutId id="2147483659" r:id="rId6"/>
    <p:sldLayoutId id="2147483660" r:id="rId7"/>
    <p:sldLayoutId id="2147483664" r:id="rId8"/>
    <p:sldLayoutId id="2147483650" r:id="rId9"/>
    <p:sldLayoutId id="2147483652" r:id="rId10"/>
    <p:sldLayoutId id="2147483656" r:id="rId11"/>
    <p:sldLayoutId id="2147483657" r:id="rId12"/>
    <p:sldLayoutId id="2147483654" r:id="rId13"/>
    <p:sldLayoutId id="2147483655" r:id="rId14"/>
    <p:sldLayoutId id="2147483666" r:id="rId15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3200" b="1" kern="1200" cap="all" spc="-150" baseline="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j-cs"/>
        </a:defRPr>
      </a:lvl1pPr>
    </p:titleStyle>
    <p:bodyStyle>
      <a:lvl1pPr marL="266700" indent="-2667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1pPr>
      <a:lvl2pPr marL="542925" indent="-276225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2pPr>
      <a:lvl3pPr marL="809625" indent="-2667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3pPr>
      <a:lvl4pPr marL="1076325" indent="-2667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4pPr>
      <a:lvl5pPr marL="1343025" indent="-2667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11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microsoft.com/office/2007/relationships/hdphoto" Target="../media/hdphoto1.wdp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텍스트 상자 15">
            <a:extLst>
              <a:ext uri="{FF2B5EF4-FFF2-40B4-BE49-F238E27FC236}">
                <a16:creationId xmlns:a16="http://schemas.microsoft.com/office/drawing/2014/main" id="{E2F2BFDF-E9F2-4569-A9F2-E1FFCB7FB82D}"/>
              </a:ext>
            </a:extLst>
          </p:cNvPr>
          <p:cNvSpPr txBox="1"/>
          <p:nvPr/>
        </p:nvSpPr>
        <p:spPr>
          <a:xfrm>
            <a:off x="691303" y="5604102"/>
            <a:ext cx="2572014" cy="728849"/>
          </a:xfrm>
          <a:prstGeom prst="rect">
            <a:avLst/>
          </a:prstGeom>
          <a:noFill/>
        </p:spPr>
        <p:txBody>
          <a:bodyPr wrap="square" lIns="0" tIns="36000" rIns="0" bIns="0" rtlCol="0">
            <a:spAutoFit/>
          </a:bodyPr>
          <a:lstStyle/>
          <a:p>
            <a:pPr algn="ctr" rtl="0">
              <a:lnSpc>
                <a:spcPts val="1800"/>
              </a:lnSpc>
            </a:pPr>
            <a:r>
              <a:rPr lang="ko-KR" altLang="en-US" b="1" spc="-1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유상건</a:t>
            </a:r>
            <a:endParaRPr lang="en-US" altLang="ko-KR" b="1" spc="-1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 rtl="0">
              <a:lnSpc>
                <a:spcPts val="1800"/>
              </a:lnSpc>
            </a:pPr>
            <a:r>
              <a:rPr lang="ko-KR" altLang="en-US" b="1" spc="-1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상명대학교</a:t>
            </a:r>
            <a:endParaRPr lang="en-US" altLang="ko-KR" b="1" spc="-1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 rtl="0">
              <a:lnSpc>
                <a:spcPts val="1800"/>
              </a:lnSpc>
            </a:pPr>
            <a:r>
              <a:rPr lang="ko-KR" altLang="en-US" b="1" spc="-1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스포츠</a:t>
            </a:r>
            <a:r>
              <a:rPr lang="en-US" altLang="ko-KR" b="1" spc="-1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ICT</a:t>
            </a:r>
            <a:r>
              <a:rPr lang="ko-KR" altLang="en-US" b="1" spc="-1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융합학과</a:t>
            </a:r>
            <a:endParaRPr lang="ko-KR" altLang="en-ZA" b="1" spc="-100" baseline="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" name="제목 2">
            <a:extLst>
              <a:ext uri="{FF2B5EF4-FFF2-40B4-BE49-F238E27FC236}">
                <a16:creationId xmlns:a16="http://schemas.microsoft.com/office/drawing/2014/main" id="{200B3D2B-613A-41BE-987D-E6A1324B45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8719" y="650884"/>
            <a:ext cx="5560138" cy="2492458"/>
          </a:xfrm>
        </p:spPr>
        <p:txBody>
          <a:bodyPr rtlCol="0"/>
          <a:lstStyle/>
          <a:p>
            <a:pPr rtl="0">
              <a:lnSpc>
                <a:spcPts val="5800"/>
              </a:lnSpc>
            </a:pPr>
            <a:r>
              <a:rPr lang="en-US" altLang="ko-KR" sz="4800" dirty="0"/>
              <a:t>Devil’s advocate:</a:t>
            </a:r>
            <a:br>
              <a:rPr lang="en-US" altLang="ko-KR" sz="4800" dirty="0"/>
            </a:br>
            <a:r>
              <a:rPr lang="ko-KR" altLang="en-US" sz="4800" dirty="0"/>
              <a:t>봉인된 스포츠</a:t>
            </a:r>
            <a:r>
              <a:rPr lang="en-US" altLang="ko-KR" sz="4800" dirty="0"/>
              <a:t>, </a:t>
            </a:r>
            <a:br>
              <a:rPr lang="en-US" altLang="ko-KR" sz="4800" dirty="0"/>
            </a:br>
            <a:r>
              <a:rPr lang="ko-KR" altLang="en-US" sz="4800" dirty="0"/>
              <a:t>커튼 뒤의 스포츠</a:t>
            </a:r>
          </a:p>
        </p:txBody>
      </p:sp>
      <p:pic>
        <p:nvPicPr>
          <p:cNvPr id="18" name="그림 개체 틀 17">
            <a:extLst>
              <a:ext uri="{FF2B5EF4-FFF2-40B4-BE49-F238E27FC236}">
                <a16:creationId xmlns:a16="http://schemas.microsoft.com/office/drawing/2014/main" id="{2411CA0B-8E20-7C48-9074-8D57423981D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908" r="37908"/>
          <a:stretch>
            <a:fillRect/>
          </a:stretch>
        </p:blipFill>
        <p:spPr>
          <a:xfrm>
            <a:off x="9980476" y="0"/>
            <a:ext cx="2211524" cy="6858000"/>
          </a:xfrm>
        </p:spPr>
      </p:pic>
      <p:sp>
        <p:nvSpPr>
          <p:cNvPr id="7" name="텍스트 상자 15">
            <a:extLst>
              <a:ext uri="{FF2B5EF4-FFF2-40B4-BE49-F238E27FC236}">
                <a16:creationId xmlns:a16="http://schemas.microsoft.com/office/drawing/2014/main" id="{C67E8394-EB81-46B1-88E8-40914488EB3A}"/>
              </a:ext>
            </a:extLst>
          </p:cNvPr>
          <p:cNvSpPr txBox="1"/>
          <p:nvPr/>
        </p:nvSpPr>
        <p:spPr>
          <a:xfrm>
            <a:off x="6300133" y="5667140"/>
            <a:ext cx="3621620" cy="728849"/>
          </a:xfrm>
          <a:prstGeom prst="rect">
            <a:avLst/>
          </a:prstGeom>
          <a:noFill/>
        </p:spPr>
        <p:txBody>
          <a:bodyPr wrap="square" lIns="0" tIns="36000" rIns="0" bIns="0" rtlCol="0">
            <a:spAutoFit/>
          </a:bodyPr>
          <a:lstStyle/>
          <a:p>
            <a:pPr algn="ctr" rtl="0">
              <a:lnSpc>
                <a:spcPts val="1800"/>
              </a:lnSpc>
            </a:pPr>
            <a:r>
              <a:rPr lang="en-US" altLang="ko-KR" b="1" spc="-1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2023. 05.26.</a:t>
            </a:r>
          </a:p>
          <a:p>
            <a:pPr algn="ctr" rtl="0">
              <a:lnSpc>
                <a:spcPts val="1800"/>
              </a:lnSpc>
            </a:pPr>
            <a:r>
              <a:rPr lang="ko-KR" altLang="en-US" b="1" spc="-1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충남대학교 </a:t>
            </a:r>
            <a:endParaRPr lang="en-US" altLang="ko-KR" b="1" spc="-1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 rtl="0">
              <a:lnSpc>
                <a:spcPts val="1800"/>
              </a:lnSpc>
            </a:pPr>
            <a:r>
              <a:rPr lang="ko-KR" altLang="en-US" b="1" spc="-1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한국사회체육학회 춘계학술세미나</a:t>
            </a:r>
            <a:endParaRPr lang="ko-KR" altLang="en-ZA" b="1" spc="-100" baseline="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999616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그림 개체 틀 1">
            <a:extLst>
              <a:ext uri="{FF2B5EF4-FFF2-40B4-BE49-F238E27FC236}">
                <a16:creationId xmlns:a16="http://schemas.microsoft.com/office/drawing/2014/main" id="{A0D6103D-2D4E-42BD-83DB-6E91B92D7F9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727346"/>
          </a:xfrm>
        </p:spPr>
      </p:sp>
      <p:sp>
        <p:nvSpPr>
          <p:cNvPr id="3" name="제목 2">
            <a:extLst>
              <a:ext uri="{FF2B5EF4-FFF2-40B4-BE49-F238E27FC236}">
                <a16:creationId xmlns:a16="http://schemas.microsoft.com/office/drawing/2014/main" id="{6F496227-8108-470B-A6B1-EDFE21C779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0105" y="290"/>
            <a:ext cx="11771789" cy="951860"/>
          </a:xfrm>
        </p:spPr>
        <p:txBody>
          <a:bodyPr/>
          <a:lstStyle/>
          <a:p>
            <a:pPr algn="l"/>
            <a:r>
              <a:rPr lang="en-US" altLang="ko-KR" sz="3600" dirty="0"/>
              <a:t>‘</a:t>
            </a:r>
            <a:r>
              <a:rPr lang="ko-KR" altLang="en-US" sz="3600" dirty="0"/>
              <a:t>야만의 스포츠</a:t>
            </a:r>
            <a:r>
              <a:rPr lang="en-US" altLang="ko-KR" sz="3600" dirty="0"/>
              <a:t>＇</a:t>
            </a:r>
            <a:r>
              <a:rPr lang="ko-KR" altLang="en-US" sz="3600" dirty="0"/>
              <a:t>가 제기한 문제</a:t>
            </a:r>
            <a:r>
              <a:rPr lang="en-US" altLang="ko-KR" sz="3600" dirty="0"/>
              <a:t>: </a:t>
            </a:r>
            <a:r>
              <a:rPr lang="ko-KR" altLang="en-US" sz="3600" dirty="0"/>
              <a:t>챔피언과 약물들</a:t>
            </a:r>
            <a:r>
              <a:rPr lang="en-US" altLang="ko-KR" sz="3600" dirty="0"/>
              <a:t> </a:t>
            </a:r>
            <a:endParaRPr lang="ko-KR" altLang="en-US" sz="3600" dirty="0"/>
          </a:p>
        </p:txBody>
      </p:sp>
      <p:sp>
        <p:nvSpPr>
          <p:cNvPr id="4" name="부제목 3">
            <a:extLst>
              <a:ext uri="{FF2B5EF4-FFF2-40B4-BE49-F238E27FC236}">
                <a16:creationId xmlns:a16="http://schemas.microsoft.com/office/drawing/2014/main" id="{6CC49839-9BC1-418A-B4F4-92B74A6683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24564" y="1124126"/>
            <a:ext cx="9978501" cy="5469622"/>
          </a:xfrm>
        </p:spPr>
        <p:txBody>
          <a:bodyPr/>
          <a:lstStyle/>
          <a:p>
            <a:r>
              <a:rPr lang="en-US" altLang="ko-KR" dirty="0"/>
              <a:t>“</a:t>
            </a:r>
            <a:r>
              <a:rPr lang="ko-KR" altLang="en-US" dirty="0"/>
              <a:t>스타선수가 출전할 </a:t>
            </a:r>
            <a:r>
              <a:rPr lang="en-US" altLang="ko-KR" dirty="0"/>
              <a:t>‘</a:t>
            </a:r>
            <a:r>
              <a:rPr lang="ko-KR" altLang="en-US" dirty="0"/>
              <a:t>준비가 된 상태</a:t>
            </a:r>
            <a:r>
              <a:rPr lang="en-US" altLang="ko-KR" dirty="0"/>
              <a:t>’</a:t>
            </a:r>
            <a:r>
              <a:rPr lang="ko-KR" altLang="en-US" dirty="0"/>
              <a:t>란 심리적인 준비 뿐 아니라 사람들이 기대하는 쇼를 연출할 수 있는 목적 하에 약물을 사용한 상태를 가리킨다“</a:t>
            </a:r>
            <a:endParaRPr lang="en-US" altLang="ko-KR" dirty="0"/>
          </a:p>
          <a:p>
            <a:endParaRPr lang="en-US" altLang="ko-KR" dirty="0"/>
          </a:p>
          <a:p>
            <a:r>
              <a:rPr lang="en-US" altLang="ko-KR" dirty="0"/>
              <a:t>“WADA</a:t>
            </a:r>
            <a:r>
              <a:rPr lang="ko-KR" altLang="en-US" dirty="0"/>
              <a:t>는 체력 회복의 효능이 있는 </a:t>
            </a:r>
            <a:r>
              <a:rPr lang="ko-KR" altLang="en-US" dirty="0" err="1"/>
              <a:t>코르티코이드</a:t>
            </a:r>
            <a:r>
              <a:rPr lang="ko-KR" altLang="en-US" dirty="0"/>
              <a:t> 복용을 허용</a:t>
            </a:r>
            <a:r>
              <a:rPr lang="en-US" altLang="ko-KR" dirty="0"/>
              <a:t>…’1</a:t>
            </a:r>
            <a:r>
              <a:rPr lang="ko-KR" altLang="en-US" dirty="0"/>
              <a:t>밀리리터 당 </a:t>
            </a:r>
            <a:r>
              <a:rPr lang="en-US" altLang="ko-KR" dirty="0"/>
              <a:t>30</a:t>
            </a:r>
            <a:r>
              <a:rPr lang="ko-KR" altLang="en-US" dirty="0"/>
              <a:t>나노 그램 이하의 농도는 양성반응을 내리지 말 </a:t>
            </a:r>
            <a:r>
              <a:rPr lang="ko-KR" altLang="en-US" dirty="0" err="1"/>
              <a:t>것＇이라고</a:t>
            </a:r>
            <a:r>
              <a:rPr lang="ko-KR" altLang="en-US" dirty="0"/>
              <a:t> 도핑테스트 기관에 요구“</a:t>
            </a:r>
            <a:endParaRPr lang="en-US" altLang="ko-KR" dirty="0"/>
          </a:p>
          <a:p>
            <a:endParaRPr lang="en-US" altLang="ko-KR" dirty="0"/>
          </a:p>
          <a:p>
            <a:r>
              <a:rPr lang="en-US" altLang="ko-KR" dirty="0"/>
              <a:t>“</a:t>
            </a:r>
            <a:r>
              <a:rPr lang="ko-KR" altLang="en-US" dirty="0"/>
              <a:t>오늘날 모든 선수 사이에 약물은 폭 넓게 퍼져 있고</a:t>
            </a:r>
            <a:r>
              <a:rPr lang="en-US" altLang="ko-KR" dirty="0"/>
              <a:t>..</a:t>
            </a:r>
            <a:r>
              <a:rPr lang="ko-KR" altLang="en-US" dirty="0"/>
              <a:t>프랑스의 </a:t>
            </a:r>
            <a:r>
              <a:rPr lang="en-US" altLang="ko-KR" dirty="0"/>
              <a:t>12</a:t>
            </a:r>
            <a:r>
              <a:rPr lang="ko-KR" altLang="en-US" dirty="0"/>
              <a:t>세 축구선수들이 스테로이드를 사용하고 </a:t>
            </a:r>
            <a:r>
              <a:rPr lang="en-US" altLang="ko-KR" dirty="0"/>
              <a:t>11</a:t>
            </a:r>
            <a:r>
              <a:rPr lang="ko-KR" altLang="en-US" dirty="0"/>
              <a:t>세 이하 어린 학생 </a:t>
            </a:r>
            <a:r>
              <a:rPr lang="en-US" altLang="ko-KR" dirty="0"/>
              <a:t>100</a:t>
            </a:r>
            <a:r>
              <a:rPr lang="ko-KR" altLang="en-US" dirty="0"/>
              <a:t>명 중 </a:t>
            </a:r>
            <a:r>
              <a:rPr lang="en-US" altLang="ko-KR" dirty="0"/>
              <a:t>1</a:t>
            </a:r>
            <a:r>
              <a:rPr lang="ko-KR" altLang="en-US" dirty="0"/>
              <a:t>명은 약물에 의존한다</a:t>
            </a:r>
            <a:r>
              <a:rPr lang="en-US" altLang="ko-KR" dirty="0"/>
              <a:t>(</a:t>
            </a:r>
            <a:r>
              <a:rPr lang="ko-KR" altLang="en-US" dirty="0"/>
              <a:t>르몽드</a:t>
            </a:r>
            <a:r>
              <a:rPr lang="en-US" altLang="ko-KR" dirty="0"/>
              <a:t>, 2007)”</a:t>
            </a:r>
          </a:p>
          <a:p>
            <a:endParaRPr lang="en-US" altLang="ko-KR" dirty="0"/>
          </a:p>
          <a:p>
            <a:r>
              <a:rPr lang="en-US" altLang="ko-KR" dirty="0"/>
              <a:t>“</a:t>
            </a:r>
            <a:r>
              <a:rPr lang="ko-KR" altLang="en-US" dirty="0"/>
              <a:t>스포츠계는 약물에 의지해 작동하고 있고 경쟁의 스포츠는 약물사용의 경쟁을 의미</a:t>
            </a:r>
            <a:r>
              <a:rPr lang="en-US" altLang="ko-KR" dirty="0"/>
              <a:t>…</a:t>
            </a:r>
            <a:r>
              <a:rPr lang="ko-KR" altLang="en-US" dirty="0"/>
              <a:t>약물은 소프트한 고문</a:t>
            </a:r>
            <a:r>
              <a:rPr lang="en-US" altLang="ko-KR" dirty="0"/>
              <a:t>(soft torture)</a:t>
            </a:r>
            <a:r>
              <a:rPr lang="ko-KR" altLang="en-US" dirty="0"/>
              <a:t>＂ </a:t>
            </a:r>
            <a:endParaRPr lang="en-US" altLang="ko-KR" dirty="0"/>
          </a:p>
          <a:p>
            <a:endParaRPr lang="en-US" altLang="ko-KR" dirty="0"/>
          </a:p>
          <a:p>
            <a:r>
              <a:rPr lang="en-US" altLang="ko-KR" dirty="0"/>
              <a:t>“</a:t>
            </a:r>
            <a:r>
              <a:rPr lang="ko-KR" altLang="en-US" dirty="0"/>
              <a:t>약물사용은 경기력을 향상시키고</a:t>
            </a:r>
            <a:r>
              <a:rPr lang="en-US" altLang="ko-KR" dirty="0"/>
              <a:t>, </a:t>
            </a:r>
            <a:r>
              <a:rPr lang="ko-KR" altLang="en-US" dirty="0"/>
              <a:t>더 나은 볼거리를 위해 약물의 </a:t>
            </a:r>
            <a:r>
              <a:rPr lang="en-US" altLang="ko-KR" dirty="0"/>
              <a:t>‘</a:t>
            </a:r>
            <a:r>
              <a:rPr lang="ko-KR" altLang="en-US" dirty="0"/>
              <a:t>갱신</a:t>
            </a:r>
            <a:r>
              <a:rPr lang="en-US" altLang="ko-KR" dirty="0"/>
              <a:t>’</a:t>
            </a:r>
            <a:r>
              <a:rPr lang="ko-KR" altLang="en-US" dirty="0"/>
              <a:t>을 이끄는 모순이 나타난다</a:t>
            </a:r>
            <a:r>
              <a:rPr lang="en-US" altLang="ko-KR" dirty="0"/>
              <a:t>. </a:t>
            </a:r>
            <a:r>
              <a:rPr lang="ko-KR" altLang="en-US" dirty="0"/>
              <a:t>이 모순이 스포츠의 새로운 생산양식을 구성하게 된다</a:t>
            </a:r>
            <a:r>
              <a:rPr lang="en-US" altLang="ko-KR" dirty="0"/>
              <a:t>. </a:t>
            </a:r>
            <a:r>
              <a:rPr lang="ko-KR" altLang="en-US" dirty="0"/>
              <a:t>약물은 </a:t>
            </a:r>
            <a:r>
              <a:rPr lang="en-US" altLang="ko-KR" dirty="0"/>
              <a:t>‘</a:t>
            </a:r>
            <a:r>
              <a:rPr lang="ko-KR" altLang="en-US" dirty="0"/>
              <a:t>경쟁이라는 속성을 가진 스포츠 발전의 매개물＇</a:t>
            </a:r>
            <a:r>
              <a:rPr lang="en-US" altLang="ko-KR" dirty="0"/>
              <a:t>...</a:t>
            </a:r>
            <a:r>
              <a:rPr lang="ko-KR" altLang="en-US" dirty="0"/>
              <a:t>약물을 적극적으로 소비한 돌연변이 인간</a:t>
            </a:r>
            <a:r>
              <a:rPr lang="en-US" altLang="ko-KR" dirty="0"/>
              <a:t>, ‘</a:t>
            </a:r>
            <a:r>
              <a:rPr lang="ko-KR" altLang="en-US" dirty="0"/>
              <a:t>호모 스포티부스</a:t>
            </a:r>
            <a:r>
              <a:rPr lang="en-US" altLang="ko-KR" dirty="0"/>
              <a:t>(Homo </a:t>
            </a:r>
            <a:r>
              <a:rPr lang="en-US" altLang="ko-KR" dirty="0" err="1"/>
              <a:t>Sportivus</a:t>
            </a:r>
            <a:r>
              <a:rPr lang="en-US" altLang="ko-KR" dirty="0"/>
              <a:t>)’</a:t>
            </a:r>
            <a:r>
              <a:rPr lang="ko-KR" altLang="en-US" dirty="0"/>
              <a:t>를</a:t>
            </a:r>
            <a:r>
              <a:rPr lang="en-US" altLang="ko-KR" dirty="0"/>
              <a:t> </a:t>
            </a:r>
            <a:r>
              <a:rPr lang="ko-KR" altLang="en-US" dirty="0"/>
              <a:t>만들어 낼 것이다＂</a:t>
            </a:r>
            <a:r>
              <a:rPr lang="en-US" altLang="ko-KR" dirty="0"/>
              <a:t> 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809396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그림 개체 틀 1">
            <a:extLst>
              <a:ext uri="{FF2B5EF4-FFF2-40B4-BE49-F238E27FC236}">
                <a16:creationId xmlns:a16="http://schemas.microsoft.com/office/drawing/2014/main" id="{A0D6103D-2D4E-42BD-83DB-6E91B92D7F9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727346"/>
          </a:xfrm>
        </p:spPr>
      </p:sp>
      <p:sp>
        <p:nvSpPr>
          <p:cNvPr id="3" name="제목 2">
            <a:extLst>
              <a:ext uri="{FF2B5EF4-FFF2-40B4-BE49-F238E27FC236}">
                <a16:creationId xmlns:a16="http://schemas.microsoft.com/office/drawing/2014/main" id="{6F496227-8108-470B-A6B1-EDFE21C779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0105" y="240027"/>
            <a:ext cx="11771789" cy="649206"/>
          </a:xfrm>
        </p:spPr>
        <p:txBody>
          <a:bodyPr/>
          <a:lstStyle/>
          <a:p>
            <a:pPr algn="l"/>
            <a:r>
              <a:rPr lang="en-US" altLang="ko-KR" sz="3600" dirty="0"/>
              <a:t>‘</a:t>
            </a:r>
            <a:r>
              <a:rPr lang="ko-KR" altLang="en-US" sz="3600" dirty="0"/>
              <a:t>야만의 스포츠</a:t>
            </a:r>
            <a:r>
              <a:rPr lang="en-US" altLang="ko-KR" sz="3600" dirty="0"/>
              <a:t>＇</a:t>
            </a:r>
            <a:r>
              <a:rPr lang="ko-KR" altLang="en-US" sz="3600" dirty="0"/>
              <a:t>가 제기한 문제</a:t>
            </a:r>
            <a:r>
              <a:rPr lang="en-US" altLang="ko-KR" sz="3600" dirty="0"/>
              <a:t>: </a:t>
            </a:r>
            <a:r>
              <a:rPr lang="ko-KR" altLang="en-US" sz="3600" dirty="0"/>
              <a:t>규격화된 미학</a:t>
            </a:r>
            <a:r>
              <a:rPr lang="en-US" altLang="ko-KR" sz="3600" dirty="0"/>
              <a:t> </a:t>
            </a:r>
            <a:endParaRPr lang="ko-KR" altLang="en-US" sz="3600" dirty="0"/>
          </a:p>
        </p:txBody>
      </p:sp>
      <p:sp>
        <p:nvSpPr>
          <p:cNvPr id="4" name="부제목 3">
            <a:extLst>
              <a:ext uri="{FF2B5EF4-FFF2-40B4-BE49-F238E27FC236}">
                <a16:creationId xmlns:a16="http://schemas.microsoft.com/office/drawing/2014/main" id="{6CC49839-9BC1-418A-B4F4-92B74A6683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58788" y="1191887"/>
            <a:ext cx="9978501" cy="5426086"/>
          </a:xfrm>
        </p:spPr>
        <p:txBody>
          <a:bodyPr/>
          <a:lstStyle/>
          <a:p>
            <a:r>
              <a:rPr lang="en-US" altLang="ko-KR" dirty="0"/>
              <a:t>“</a:t>
            </a:r>
            <a:r>
              <a:rPr lang="ko-KR" altLang="en-US" dirty="0"/>
              <a:t>스포츠의 미학이란</a:t>
            </a:r>
            <a:r>
              <a:rPr lang="en-US" altLang="ko-KR" dirty="0"/>
              <a:t>, </a:t>
            </a:r>
            <a:r>
              <a:rPr lang="ko-KR" altLang="en-US" dirty="0"/>
              <a:t>육체가 겪는 폭력을 공개적으로 보여주고</a:t>
            </a:r>
            <a:r>
              <a:rPr lang="en-US" altLang="ko-KR" dirty="0"/>
              <a:t>, </a:t>
            </a:r>
            <a:r>
              <a:rPr lang="ko-KR" altLang="en-US" dirty="0"/>
              <a:t>그 육체의 충격적이고 야만적인 움직임을 텔레비전 방송에 적합하게 시각화하고</a:t>
            </a:r>
            <a:r>
              <a:rPr lang="en-US" altLang="ko-KR" dirty="0"/>
              <a:t>, </a:t>
            </a:r>
            <a:r>
              <a:rPr lang="ko-KR" altLang="en-US" dirty="0"/>
              <a:t>스타디움과 분리될 수 없는 쇼를 통해 군중을 감정적으로 </a:t>
            </a:r>
            <a:r>
              <a:rPr lang="ko-KR" altLang="en-US" dirty="0" err="1"/>
              <a:t>동요시키고</a:t>
            </a:r>
            <a:r>
              <a:rPr lang="en-US" altLang="ko-KR" dirty="0"/>
              <a:t>, </a:t>
            </a:r>
            <a:r>
              <a:rPr lang="ko-KR" altLang="en-US" dirty="0"/>
              <a:t>텔레비전으로 대표되는 강력한 매체로 그 쇼의 광경을 전달하는 것“</a:t>
            </a:r>
            <a:endParaRPr lang="en-US" altLang="ko-KR" dirty="0"/>
          </a:p>
          <a:p>
            <a:endParaRPr lang="en-US" altLang="ko-KR" dirty="0"/>
          </a:p>
          <a:p>
            <a:r>
              <a:rPr lang="en-US" altLang="ko-KR" dirty="0"/>
              <a:t>“</a:t>
            </a:r>
            <a:r>
              <a:rPr lang="ko-KR" altLang="en-US" dirty="0"/>
              <a:t>영상은 사고의 매개 없이 스포츠를 즉각적이고 감각적으로 경험하게 만든다</a:t>
            </a:r>
            <a:r>
              <a:rPr lang="en-US" altLang="ko-KR" dirty="0"/>
              <a:t>”</a:t>
            </a:r>
          </a:p>
          <a:p>
            <a:endParaRPr lang="en-US" altLang="ko-KR" dirty="0"/>
          </a:p>
          <a:p>
            <a:r>
              <a:rPr lang="en-US" altLang="ko-KR" dirty="0"/>
              <a:t>“</a:t>
            </a:r>
            <a:r>
              <a:rPr lang="ko-KR" altLang="en-US" dirty="0"/>
              <a:t>육체는 스포츠를 하면서 효율성과 성과에</a:t>
            </a:r>
            <a:r>
              <a:rPr lang="en-US" altLang="ko-KR" dirty="0"/>
              <a:t>, </a:t>
            </a:r>
            <a:r>
              <a:rPr lang="ko-KR" altLang="en-US" dirty="0"/>
              <a:t>그리고 정점에 이른 어떤 합리성에 종속되고 결국 기능의 테크닉으로 변모된다“</a:t>
            </a:r>
            <a:endParaRPr lang="en-US" altLang="ko-KR" dirty="0"/>
          </a:p>
          <a:p>
            <a:endParaRPr lang="en-US" altLang="ko-KR" dirty="0"/>
          </a:p>
          <a:p>
            <a:r>
              <a:rPr lang="en-US" altLang="ko-KR" dirty="0"/>
              <a:t>“</a:t>
            </a:r>
            <a:r>
              <a:rPr lang="ko-KR" altLang="en-US" dirty="0"/>
              <a:t>예술은 조야한 현실을 승화시키지만 스포츠는 골키퍼의 일그러진 표정</a:t>
            </a:r>
            <a:r>
              <a:rPr lang="en-US" altLang="ko-KR" dirty="0"/>
              <a:t>, </a:t>
            </a:r>
            <a:r>
              <a:rPr lang="ko-KR" altLang="en-US" dirty="0"/>
              <a:t>서포터즈의 치켜든 손</a:t>
            </a:r>
            <a:r>
              <a:rPr lang="en-US" altLang="ko-KR" dirty="0"/>
              <a:t>, </a:t>
            </a:r>
            <a:r>
              <a:rPr lang="ko-KR" altLang="en-US" dirty="0"/>
              <a:t>마라톤선수의 </a:t>
            </a:r>
            <a:r>
              <a:rPr lang="ko-KR" altLang="en-US" dirty="0" err="1"/>
              <a:t>고통스러워하는</a:t>
            </a:r>
            <a:r>
              <a:rPr lang="ko-KR" altLang="en-US" dirty="0"/>
              <a:t> 모습만을 보여준다</a:t>
            </a:r>
            <a:r>
              <a:rPr lang="en-US" altLang="ko-KR" dirty="0"/>
              <a:t>. </a:t>
            </a:r>
            <a:r>
              <a:rPr lang="ko-KR" altLang="en-US" dirty="0"/>
              <a:t>스포츠는 예술 장르가 될 수 없다</a:t>
            </a:r>
            <a:r>
              <a:rPr lang="en-US" altLang="ko-KR" dirty="0"/>
              <a:t>“</a:t>
            </a:r>
          </a:p>
          <a:p>
            <a:endParaRPr lang="en-US" altLang="ko-KR" dirty="0"/>
          </a:p>
          <a:p>
            <a:r>
              <a:rPr lang="en-US" altLang="ko-KR" dirty="0"/>
              <a:t>“</a:t>
            </a:r>
            <a:r>
              <a:rPr lang="ko-KR" altLang="en-US" dirty="0"/>
              <a:t>스포츠는 성</a:t>
            </a:r>
            <a:r>
              <a:rPr lang="en-US" altLang="ko-KR" dirty="0"/>
              <a:t>(</a:t>
            </a:r>
            <a:r>
              <a:rPr lang="ko-KR" altLang="en-US" dirty="0"/>
              <a:t>에로티시즘</a:t>
            </a:r>
            <a:r>
              <a:rPr lang="en-US" altLang="ko-KR" dirty="0"/>
              <a:t>)</a:t>
            </a:r>
            <a:r>
              <a:rPr lang="ko-KR" altLang="en-US" dirty="0"/>
              <a:t>과 폭력</a:t>
            </a:r>
            <a:r>
              <a:rPr lang="en-US" altLang="ko-KR" dirty="0"/>
              <a:t>, </a:t>
            </a:r>
            <a:r>
              <a:rPr lang="ko-KR" altLang="en-US" dirty="0"/>
              <a:t>다툼</a:t>
            </a:r>
            <a:r>
              <a:rPr lang="en-US" altLang="ko-KR" dirty="0"/>
              <a:t>, </a:t>
            </a:r>
            <a:r>
              <a:rPr lang="ko-KR" altLang="en-US" dirty="0"/>
              <a:t>가장 천박한 부류의 육체적 에너지 표출의 형식으로 나타날 뿐＂</a:t>
            </a:r>
            <a:endParaRPr lang="en-US" altLang="ko-KR" dirty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100493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그림 개체 틀 1">
            <a:extLst>
              <a:ext uri="{FF2B5EF4-FFF2-40B4-BE49-F238E27FC236}">
                <a16:creationId xmlns:a16="http://schemas.microsoft.com/office/drawing/2014/main" id="{A0D6103D-2D4E-42BD-83DB-6E91B92D7F9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727346"/>
          </a:xfrm>
        </p:spPr>
      </p:sp>
      <p:sp>
        <p:nvSpPr>
          <p:cNvPr id="3" name="제목 2">
            <a:extLst>
              <a:ext uri="{FF2B5EF4-FFF2-40B4-BE49-F238E27FC236}">
                <a16:creationId xmlns:a16="http://schemas.microsoft.com/office/drawing/2014/main" id="{6F496227-8108-470B-A6B1-EDFE21C779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0105" y="240027"/>
            <a:ext cx="11771789" cy="951860"/>
          </a:xfrm>
        </p:spPr>
        <p:txBody>
          <a:bodyPr/>
          <a:lstStyle/>
          <a:p>
            <a:pPr algn="l"/>
            <a:r>
              <a:rPr lang="en-US" altLang="ko-KR" sz="3600" dirty="0"/>
              <a:t>‘</a:t>
            </a:r>
            <a:r>
              <a:rPr lang="ko-KR" altLang="en-US" sz="3600" dirty="0"/>
              <a:t>야만의 스포츠</a:t>
            </a:r>
            <a:r>
              <a:rPr lang="en-US" altLang="ko-KR" sz="3600" dirty="0"/>
              <a:t>＇</a:t>
            </a:r>
            <a:r>
              <a:rPr lang="ko-KR" altLang="en-US" sz="3600" dirty="0"/>
              <a:t>가 제기한 문제</a:t>
            </a:r>
            <a:r>
              <a:rPr lang="en-US" altLang="ko-KR" sz="3600" dirty="0"/>
              <a:t>: </a:t>
            </a:r>
            <a:r>
              <a:rPr lang="ko-KR" altLang="en-US" sz="3600" dirty="0"/>
              <a:t>성</a:t>
            </a:r>
            <a:r>
              <a:rPr lang="en-US" altLang="ko-KR" sz="3600" dirty="0"/>
              <a:t>/</a:t>
            </a:r>
            <a:r>
              <a:rPr lang="ko-KR" altLang="en-US" sz="3600" dirty="0"/>
              <a:t>동성애</a:t>
            </a:r>
            <a:r>
              <a:rPr lang="en-US" altLang="ko-KR" sz="3600" dirty="0"/>
              <a:t>/</a:t>
            </a:r>
            <a:r>
              <a:rPr lang="ko-KR" altLang="en-US" sz="3600" dirty="0"/>
              <a:t>스포츠</a:t>
            </a:r>
            <a:r>
              <a:rPr lang="en-US" altLang="ko-KR" sz="3600" dirty="0"/>
              <a:t>  </a:t>
            </a:r>
            <a:endParaRPr lang="ko-KR" altLang="en-US" sz="3600" dirty="0"/>
          </a:p>
        </p:txBody>
      </p:sp>
      <p:sp>
        <p:nvSpPr>
          <p:cNvPr id="4" name="부제목 3">
            <a:extLst>
              <a:ext uri="{FF2B5EF4-FFF2-40B4-BE49-F238E27FC236}">
                <a16:creationId xmlns:a16="http://schemas.microsoft.com/office/drawing/2014/main" id="{6CC49839-9BC1-418A-B4F4-92B74A6683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58788" y="1904301"/>
            <a:ext cx="9978501" cy="3456264"/>
          </a:xfrm>
        </p:spPr>
        <p:txBody>
          <a:bodyPr/>
          <a:lstStyle/>
          <a:p>
            <a:r>
              <a:rPr lang="en-US" altLang="ko-KR" dirty="0"/>
              <a:t>“</a:t>
            </a:r>
            <a:r>
              <a:rPr lang="ko-KR" altLang="en-US" dirty="0"/>
              <a:t>훈련장의 닫힌 공간때문에 폐쇄성이 생겨난 스포츠 선수 집단 안에는 무의식적으로 동성애 성향이 강하게 나타날 수 있는 분위기가 형성된다</a:t>
            </a:r>
            <a:r>
              <a:rPr lang="en-US" altLang="ko-KR" dirty="0"/>
              <a:t>“</a:t>
            </a:r>
          </a:p>
          <a:p>
            <a:endParaRPr lang="en-US" altLang="ko-KR" dirty="0"/>
          </a:p>
          <a:p>
            <a:r>
              <a:rPr lang="en-US" altLang="ko-KR" dirty="0"/>
              <a:t>“</a:t>
            </a:r>
            <a:r>
              <a:rPr lang="ko-KR" altLang="en-US" dirty="0"/>
              <a:t>축구나 </a:t>
            </a:r>
            <a:r>
              <a:rPr lang="ko-KR" altLang="en-US" dirty="0" err="1"/>
              <a:t>럭비팀</a:t>
            </a:r>
            <a:r>
              <a:rPr lang="ko-KR" altLang="en-US" dirty="0"/>
              <a:t> 등 심리적으로 미발달 단계에 있는 남성적 조직은 야만성과 육체적 폭력을 경배하기 마련이다</a:t>
            </a:r>
            <a:r>
              <a:rPr lang="en-US" altLang="ko-KR" dirty="0"/>
              <a:t>…</a:t>
            </a:r>
            <a:r>
              <a:rPr lang="ko-KR" altLang="en-US" dirty="0"/>
              <a:t>이들은 충동적이고 </a:t>
            </a:r>
            <a:r>
              <a:rPr lang="ko-KR" altLang="en-US" dirty="0" err="1"/>
              <a:t>이데올로기적인</a:t>
            </a:r>
            <a:r>
              <a:rPr lang="ko-KR" altLang="en-US" dirty="0"/>
              <a:t> 성격 때문에 근본적으로 양심이 결여되고 가혹한 힘을 옹호하고 경쟁자를 무조건적으로 파괴하려는 성향을 지닌다</a:t>
            </a:r>
            <a:r>
              <a:rPr lang="en-US" altLang="ko-KR" dirty="0"/>
              <a:t>“</a:t>
            </a:r>
          </a:p>
          <a:p>
            <a:endParaRPr lang="en-US" altLang="ko-KR" dirty="0"/>
          </a:p>
          <a:p>
            <a:r>
              <a:rPr lang="en-US" altLang="ko-KR" dirty="0"/>
              <a:t>“</a:t>
            </a:r>
            <a:r>
              <a:rPr lang="ko-KR" altLang="en-US" dirty="0"/>
              <a:t>럭비대표팀 선수들의 캘린더에는 </a:t>
            </a:r>
            <a:r>
              <a:rPr lang="en-US" altLang="ko-KR" dirty="0"/>
              <a:t>‘</a:t>
            </a:r>
            <a:r>
              <a:rPr lang="ko-KR" altLang="en-US" dirty="0" err="1"/>
              <a:t>스포르노</a:t>
            </a:r>
            <a:r>
              <a:rPr lang="en-US" altLang="ko-KR" dirty="0"/>
              <a:t>(</a:t>
            </a:r>
            <a:r>
              <a:rPr lang="ko-KR" altLang="en-US" dirty="0"/>
              <a:t>스포츠와 </a:t>
            </a:r>
            <a:r>
              <a:rPr lang="ko-KR" altLang="en-US" dirty="0" err="1"/>
              <a:t>포르노그래피의</a:t>
            </a:r>
            <a:r>
              <a:rPr lang="ko-KR" altLang="en-US" dirty="0"/>
              <a:t> 합성어</a:t>
            </a:r>
            <a:r>
              <a:rPr lang="en-US" altLang="ko-KR" dirty="0"/>
              <a:t>)’ </a:t>
            </a:r>
            <a:r>
              <a:rPr lang="ko-KR" altLang="en-US" dirty="0"/>
              <a:t>사진들이 있는데 이는 </a:t>
            </a:r>
            <a:r>
              <a:rPr lang="en-US" altLang="ko-KR" dirty="0"/>
              <a:t>‘</a:t>
            </a:r>
            <a:r>
              <a:rPr lang="ko-KR" altLang="en-US" dirty="0"/>
              <a:t>호모와 그의 젊은 남자 애인이 있던 그리스</a:t>
            </a:r>
            <a:r>
              <a:rPr lang="en-US" altLang="ko-KR" dirty="0"/>
              <a:t>＇</a:t>
            </a:r>
            <a:r>
              <a:rPr lang="ko-KR" altLang="en-US" dirty="0"/>
              <a:t>를 연상시킨다</a:t>
            </a:r>
            <a:r>
              <a:rPr lang="en-US" altLang="ko-KR" dirty="0"/>
              <a:t>＂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536186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그림 개체 틀 1">
            <a:extLst>
              <a:ext uri="{FF2B5EF4-FFF2-40B4-BE49-F238E27FC236}">
                <a16:creationId xmlns:a16="http://schemas.microsoft.com/office/drawing/2014/main" id="{A0D6103D-2D4E-42BD-83DB-6E91B92D7F9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727346"/>
          </a:xfrm>
        </p:spPr>
      </p:sp>
      <p:sp>
        <p:nvSpPr>
          <p:cNvPr id="3" name="제목 2">
            <a:extLst>
              <a:ext uri="{FF2B5EF4-FFF2-40B4-BE49-F238E27FC236}">
                <a16:creationId xmlns:a16="http://schemas.microsoft.com/office/drawing/2014/main" id="{6F496227-8108-470B-A6B1-EDFE21C779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0106" y="61590"/>
            <a:ext cx="10587765" cy="948226"/>
          </a:xfrm>
        </p:spPr>
        <p:txBody>
          <a:bodyPr/>
          <a:lstStyle/>
          <a:p>
            <a:pPr algn="l"/>
            <a:r>
              <a:rPr lang="en-US" altLang="ko-KR" sz="3600" dirty="0"/>
              <a:t>‘</a:t>
            </a:r>
            <a:r>
              <a:rPr lang="ko-KR" altLang="en-US" sz="3600" dirty="0"/>
              <a:t>야만의 스포츠</a:t>
            </a:r>
            <a:r>
              <a:rPr lang="en-US" altLang="ko-KR" sz="3600" dirty="0"/>
              <a:t>＇</a:t>
            </a:r>
            <a:r>
              <a:rPr lang="ko-KR" altLang="en-US" sz="3600" dirty="0"/>
              <a:t>가 제기한 문제</a:t>
            </a:r>
            <a:r>
              <a:rPr lang="en-US" altLang="ko-KR" sz="3600" dirty="0"/>
              <a:t>: </a:t>
            </a:r>
            <a:r>
              <a:rPr lang="ko-KR" altLang="en-US" sz="3600" dirty="0"/>
              <a:t>스포츠비판의 미래</a:t>
            </a:r>
            <a:r>
              <a:rPr lang="en-US" altLang="ko-KR" sz="3600" dirty="0"/>
              <a:t>  </a:t>
            </a:r>
            <a:endParaRPr lang="ko-KR" altLang="en-US" sz="3600" dirty="0"/>
          </a:p>
        </p:txBody>
      </p:sp>
      <p:sp>
        <p:nvSpPr>
          <p:cNvPr id="4" name="부제목 3">
            <a:extLst>
              <a:ext uri="{FF2B5EF4-FFF2-40B4-BE49-F238E27FC236}">
                <a16:creationId xmlns:a16="http://schemas.microsoft.com/office/drawing/2014/main" id="{6CC49839-9BC1-418A-B4F4-92B74A6683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58788" y="1904301"/>
            <a:ext cx="9978501" cy="3456264"/>
          </a:xfrm>
        </p:spPr>
        <p:txBody>
          <a:bodyPr/>
          <a:lstStyle/>
          <a:p>
            <a:r>
              <a:rPr lang="en-US" altLang="ko-KR" dirty="0"/>
              <a:t>“</a:t>
            </a:r>
            <a:r>
              <a:rPr lang="ko-KR" altLang="en-US" dirty="0"/>
              <a:t>스포츠를 비판하기 위해서는 인종주의는 물론</a:t>
            </a:r>
            <a:r>
              <a:rPr lang="en-US" altLang="ko-KR" dirty="0"/>
              <a:t> </a:t>
            </a:r>
            <a:r>
              <a:rPr lang="ko-KR" altLang="en-US" dirty="0"/>
              <a:t>돈</a:t>
            </a:r>
            <a:r>
              <a:rPr lang="en-US" altLang="ko-KR" dirty="0"/>
              <a:t>-</a:t>
            </a:r>
            <a:r>
              <a:rPr lang="ko-KR" altLang="en-US" dirty="0"/>
              <a:t>약물</a:t>
            </a:r>
            <a:r>
              <a:rPr lang="en-US" altLang="ko-KR" dirty="0"/>
              <a:t>-</a:t>
            </a:r>
            <a:r>
              <a:rPr lang="ko-KR" altLang="en-US" dirty="0"/>
              <a:t>폭력의 </a:t>
            </a:r>
            <a:r>
              <a:rPr lang="en-US" altLang="ko-KR" dirty="0"/>
              <a:t>3</a:t>
            </a:r>
            <a:r>
              <a:rPr lang="ko-KR" altLang="en-US" dirty="0"/>
              <a:t>부작을 언급할 수 있으며</a:t>
            </a:r>
            <a:r>
              <a:rPr lang="en-US" altLang="ko-KR" dirty="0"/>
              <a:t>, </a:t>
            </a:r>
            <a:r>
              <a:rPr lang="ko-KR" altLang="en-US" dirty="0"/>
              <a:t> 야만적이고 전체적인 특징도 논할 수 있다</a:t>
            </a:r>
            <a:r>
              <a:rPr lang="en-US" altLang="ko-KR" dirty="0"/>
              <a:t>”</a:t>
            </a:r>
          </a:p>
          <a:p>
            <a:endParaRPr lang="en-US" altLang="ko-KR" dirty="0"/>
          </a:p>
          <a:p>
            <a:r>
              <a:rPr lang="en-US" altLang="ko-KR" dirty="0"/>
              <a:t>“</a:t>
            </a:r>
            <a:r>
              <a:rPr lang="ko-KR" altLang="en-US" dirty="0"/>
              <a:t>스포츠는 지금 모든 시공간에 결정적인 영향을 미치는 요소 중 하나가 됐다</a:t>
            </a:r>
            <a:r>
              <a:rPr lang="en-US" altLang="ko-KR" dirty="0"/>
              <a:t>. </a:t>
            </a:r>
            <a:r>
              <a:rPr lang="ko-KR" altLang="en-US" dirty="0"/>
              <a:t>평범하고 진부하고 기계적인 수준의 비판은 충분하지 않다</a:t>
            </a:r>
            <a:r>
              <a:rPr lang="en-US" altLang="ko-KR" dirty="0"/>
              <a:t>…</a:t>
            </a:r>
            <a:r>
              <a:rPr lang="ko-KR" altLang="en-US" dirty="0"/>
              <a:t>스포츠는 이 사회의 </a:t>
            </a:r>
            <a:r>
              <a:rPr lang="en-US" altLang="ko-KR" dirty="0"/>
              <a:t> </a:t>
            </a:r>
            <a:r>
              <a:rPr lang="ko-KR" altLang="en-US" dirty="0"/>
              <a:t>총체적인 맥락과 분리된 하나의 현상이 아니라 이 사회의 가장 증오할 만한 현상들을 모두 연결하고 있는 실체다</a:t>
            </a:r>
            <a:r>
              <a:rPr lang="en-US" altLang="ko-KR" dirty="0"/>
              <a:t>…</a:t>
            </a:r>
            <a:r>
              <a:rPr lang="ko-KR" altLang="en-US" dirty="0"/>
              <a:t>스포츠비판은 </a:t>
            </a:r>
            <a:r>
              <a:rPr lang="en-US" altLang="ko-KR" dirty="0"/>
              <a:t>‘</a:t>
            </a:r>
            <a:r>
              <a:rPr lang="ko-KR" altLang="en-US" dirty="0"/>
              <a:t>스포츠가 사라지도록 만들어야 한다</a:t>
            </a:r>
            <a:r>
              <a:rPr lang="en-US" altLang="ko-KR" dirty="0"/>
              <a:t>‘”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824459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그림 개체 틀 1">
            <a:extLst>
              <a:ext uri="{FF2B5EF4-FFF2-40B4-BE49-F238E27FC236}">
                <a16:creationId xmlns:a16="http://schemas.microsoft.com/office/drawing/2014/main" id="{A0D6103D-2D4E-42BD-83DB-6E91B92D7F9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727346"/>
          </a:xfrm>
        </p:spPr>
      </p:sp>
      <p:sp>
        <p:nvSpPr>
          <p:cNvPr id="3" name="제목 2">
            <a:extLst>
              <a:ext uri="{FF2B5EF4-FFF2-40B4-BE49-F238E27FC236}">
                <a16:creationId xmlns:a16="http://schemas.microsoft.com/office/drawing/2014/main" id="{6F496227-8108-470B-A6B1-EDFE21C779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2491" y="532991"/>
            <a:ext cx="10237447" cy="951860"/>
          </a:xfrm>
        </p:spPr>
        <p:txBody>
          <a:bodyPr/>
          <a:lstStyle/>
          <a:p>
            <a:r>
              <a:rPr lang="en-US" altLang="ko-KR" dirty="0"/>
              <a:t>Side effects</a:t>
            </a:r>
            <a:r>
              <a:rPr lang="ko-KR" altLang="en-US" dirty="0"/>
              <a:t> </a:t>
            </a:r>
            <a:r>
              <a:rPr lang="en-US" altLang="ko-KR" dirty="0"/>
              <a:t>1: </a:t>
            </a:r>
            <a:r>
              <a:rPr lang="ko-KR" altLang="en-US" dirty="0"/>
              <a:t>승리 절대주의</a:t>
            </a:r>
          </a:p>
        </p:txBody>
      </p:sp>
      <p:sp>
        <p:nvSpPr>
          <p:cNvPr id="4" name="부제목 3">
            <a:extLst>
              <a:ext uri="{FF2B5EF4-FFF2-40B4-BE49-F238E27FC236}">
                <a16:creationId xmlns:a16="http://schemas.microsoft.com/office/drawing/2014/main" id="{6CC49839-9BC1-418A-B4F4-92B74A6683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90168" y="1904301"/>
            <a:ext cx="7455168" cy="3456264"/>
          </a:xfrm>
        </p:spPr>
        <p:txBody>
          <a:bodyPr/>
          <a:lstStyle/>
          <a:p>
            <a:r>
              <a:rPr lang="ko-KR" altLang="en-US" dirty="0"/>
              <a:t>이겨라 그리고 또 이겨라</a:t>
            </a:r>
            <a:endParaRPr lang="en-US" altLang="ko-KR" dirty="0"/>
          </a:p>
          <a:p>
            <a:endParaRPr lang="en-US" altLang="ko-KR" dirty="0"/>
          </a:p>
          <a:p>
            <a:r>
              <a:rPr lang="ko-KR" altLang="en-US" dirty="0"/>
              <a:t>이기기 위해 모든 수단을 동원하라</a:t>
            </a:r>
            <a:endParaRPr lang="en-US" altLang="ko-KR" dirty="0"/>
          </a:p>
          <a:p>
            <a:endParaRPr lang="en-US" altLang="ko-KR" dirty="0"/>
          </a:p>
          <a:p>
            <a:r>
              <a:rPr lang="ko-KR" altLang="en-US" dirty="0"/>
              <a:t>그 수단에는 속임수와 반칙도 포함하라</a:t>
            </a:r>
          </a:p>
        </p:txBody>
      </p:sp>
    </p:spTree>
    <p:extLst>
      <p:ext uri="{BB962C8B-B14F-4D97-AF65-F5344CB8AC3E}">
        <p14:creationId xmlns:p14="http://schemas.microsoft.com/office/powerpoint/2010/main" val="25039751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그림 개체 틀 1">
            <a:extLst>
              <a:ext uri="{FF2B5EF4-FFF2-40B4-BE49-F238E27FC236}">
                <a16:creationId xmlns:a16="http://schemas.microsoft.com/office/drawing/2014/main" id="{A0D6103D-2D4E-42BD-83DB-6E91B92D7F9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727346"/>
          </a:xfrm>
        </p:spPr>
      </p:sp>
      <p:sp>
        <p:nvSpPr>
          <p:cNvPr id="3" name="제목 2">
            <a:extLst>
              <a:ext uri="{FF2B5EF4-FFF2-40B4-BE49-F238E27FC236}">
                <a16:creationId xmlns:a16="http://schemas.microsoft.com/office/drawing/2014/main" id="{6F496227-8108-470B-A6B1-EDFE21C779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2491" y="532991"/>
            <a:ext cx="10734596" cy="951860"/>
          </a:xfrm>
        </p:spPr>
        <p:txBody>
          <a:bodyPr/>
          <a:lstStyle/>
          <a:p>
            <a:r>
              <a:rPr lang="en-US" altLang="ko-KR" dirty="0"/>
              <a:t>Side effects 2:  </a:t>
            </a:r>
            <a:r>
              <a:rPr lang="ko-KR" altLang="en-US" dirty="0"/>
              <a:t>권력에의 복종</a:t>
            </a:r>
          </a:p>
        </p:txBody>
      </p:sp>
      <p:sp>
        <p:nvSpPr>
          <p:cNvPr id="4" name="부제목 3">
            <a:extLst>
              <a:ext uri="{FF2B5EF4-FFF2-40B4-BE49-F238E27FC236}">
                <a16:creationId xmlns:a16="http://schemas.microsoft.com/office/drawing/2014/main" id="{6CC49839-9BC1-418A-B4F4-92B74A6683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97475" y="2379215"/>
            <a:ext cx="6853561" cy="3346881"/>
          </a:xfrm>
        </p:spPr>
        <p:txBody>
          <a:bodyPr/>
          <a:lstStyle/>
          <a:p>
            <a:r>
              <a:rPr lang="ko-KR" altLang="en-US" dirty="0" err="1"/>
              <a:t>스포츠인은</a:t>
            </a:r>
            <a:r>
              <a:rPr lang="ko-KR" altLang="en-US" dirty="0"/>
              <a:t> 보수적인가</a:t>
            </a:r>
            <a:r>
              <a:rPr lang="en-US" altLang="ko-KR" dirty="0"/>
              <a:t>?</a:t>
            </a:r>
          </a:p>
          <a:p>
            <a:endParaRPr lang="en-US" altLang="ko-KR" dirty="0"/>
          </a:p>
          <a:p>
            <a:r>
              <a:rPr lang="ko-KR" altLang="en-US" dirty="0"/>
              <a:t>일치단결</a:t>
            </a:r>
            <a:r>
              <a:rPr lang="en-US" altLang="ko-KR" dirty="0"/>
              <a:t>, ‘</a:t>
            </a:r>
            <a:r>
              <a:rPr lang="ko-KR" altLang="en-US" dirty="0"/>
              <a:t>우리가 남이가</a:t>
            </a:r>
            <a:r>
              <a:rPr lang="en-US" altLang="ko-KR" dirty="0"/>
              <a:t>’</a:t>
            </a:r>
            <a:r>
              <a:rPr lang="ko-KR" altLang="en-US" dirty="0"/>
              <a:t> 정신</a:t>
            </a:r>
            <a:r>
              <a:rPr lang="en-US" altLang="ko-KR" dirty="0"/>
              <a:t>?</a:t>
            </a:r>
          </a:p>
          <a:p>
            <a:endParaRPr lang="en-US" altLang="ko-KR" dirty="0"/>
          </a:p>
          <a:p>
            <a:r>
              <a:rPr lang="ko-KR" altLang="en-US" dirty="0"/>
              <a:t>스포츠의 본질은 앞으로 나아가고자 하는 </a:t>
            </a:r>
            <a:r>
              <a:rPr lang="en-US" altLang="ko-KR" dirty="0"/>
              <a:t>‘</a:t>
            </a:r>
            <a:r>
              <a:rPr lang="ko-KR" altLang="en-US" dirty="0"/>
              <a:t>전진과 진보</a:t>
            </a:r>
            <a:r>
              <a:rPr lang="en-US" altLang="ko-KR" dirty="0"/>
              <a:t>‘</a:t>
            </a:r>
          </a:p>
          <a:p>
            <a:r>
              <a:rPr lang="en-US" altLang="ko-KR" dirty="0"/>
              <a:t>                                                               (</a:t>
            </a:r>
            <a:r>
              <a:rPr lang="ko-KR" altLang="en-US" dirty="0" err="1"/>
              <a:t>유상건</a:t>
            </a:r>
            <a:r>
              <a:rPr lang="en-US" altLang="ko-KR" dirty="0"/>
              <a:t>,2021)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481562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그림 개체 틀 1">
            <a:extLst>
              <a:ext uri="{FF2B5EF4-FFF2-40B4-BE49-F238E27FC236}">
                <a16:creationId xmlns:a16="http://schemas.microsoft.com/office/drawing/2014/main" id="{A0D6103D-2D4E-42BD-83DB-6E91B92D7F9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727346"/>
          </a:xfrm>
        </p:spPr>
      </p:sp>
      <p:sp>
        <p:nvSpPr>
          <p:cNvPr id="3" name="제목 2">
            <a:extLst>
              <a:ext uri="{FF2B5EF4-FFF2-40B4-BE49-F238E27FC236}">
                <a16:creationId xmlns:a16="http://schemas.microsoft.com/office/drawing/2014/main" id="{6F496227-8108-470B-A6B1-EDFE21C779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900" y="532991"/>
            <a:ext cx="8416030" cy="951860"/>
          </a:xfrm>
        </p:spPr>
        <p:txBody>
          <a:bodyPr/>
          <a:lstStyle/>
          <a:p>
            <a:r>
              <a:rPr lang="en-US" altLang="ko-KR" dirty="0"/>
              <a:t>Side effects 3: </a:t>
            </a:r>
            <a:r>
              <a:rPr lang="ko-KR" altLang="en-US" dirty="0"/>
              <a:t>나약함</a:t>
            </a:r>
          </a:p>
        </p:txBody>
      </p:sp>
      <p:sp>
        <p:nvSpPr>
          <p:cNvPr id="4" name="부제목 3">
            <a:extLst>
              <a:ext uri="{FF2B5EF4-FFF2-40B4-BE49-F238E27FC236}">
                <a16:creationId xmlns:a16="http://schemas.microsoft.com/office/drawing/2014/main" id="{6CC49839-9BC1-418A-B4F4-92B74A6683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87366" y="2574524"/>
            <a:ext cx="7023537" cy="2699882"/>
          </a:xfrm>
        </p:spPr>
        <p:txBody>
          <a:bodyPr/>
          <a:lstStyle/>
          <a:p>
            <a:r>
              <a:rPr lang="ko-KR" altLang="en-US" dirty="0"/>
              <a:t>폭력문화의 만연</a:t>
            </a:r>
            <a:endParaRPr lang="en-US" altLang="ko-KR" dirty="0"/>
          </a:p>
          <a:p>
            <a:endParaRPr lang="en-US" altLang="ko-KR" dirty="0"/>
          </a:p>
          <a:p>
            <a:r>
              <a:rPr lang="ko-KR" altLang="en-US" dirty="0"/>
              <a:t>폭력에 대한 무감각 또는 폭력에의 의존</a:t>
            </a:r>
            <a:endParaRPr lang="en-US" altLang="ko-KR" dirty="0"/>
          </a:p>
          <a:p>
            <a:endParaRPr lang="en-US" altLang="ko-KR" dirty="0"/>
          </a:p>
          <a:p>
            <a:r>
              <a:rPr lang="ko-KR" altLang="en-US" dirty="0"/>
              <a:t>폭력에 대한 의존은 이성과 논리의 힘에 대한 무시 </a:t>
            </a:r>
            <a:endParaRPr lang="en-US" altLang="ko-KR" dirty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527112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그림 개체 틀 1">
            <a:extLst>
              <a:ext uri="{FF2B5EF4-FFF2-40B4-BE49-F238E27FC236}">
                <a16:creationId xmlns:a16="http://schemas.microsoft.com/office/drawing/2014/main" id="{A0D6103D-2D4E-42BD-83DB-6E91B92D7F9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727346"/>
          </a:xfrm>
        </p:spPr>
      </p:sp>
      <p:sp>
        <p:nvSpPr>
          <p:cNvPr id="3" name="제목 2">
            <a:extLst>
              <a:ext uri="{FF2B5EF4-FFF2-40B4-BE49-F238E27FC236}">
                <a16:creationId xmlns:a16="http://schemas.microsoft.com/office/drawing/2014/main" id="{6F496227-8108-470B-A6B1-EDFE21C779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900" y="532991"/>
            <a:ext cx="8708993" cy="951860"/>
          </a:xfrm>
        </p:spPr>
        <p:txBody>
          <a:bodyPr/>
          <a:lstStyle/>
          <a:p>
            <a:r>
              <a:rPr lang="en-US" altLang="ko-KR" dirty="0"/>
              <a:t>Side effects 4</a:t>
            </a:r>
            <a:r>
              <a:rPr lang="en-US" altLang="ko-KR"/>
              <a:t>: </a:t>
            </a:r>
            <a:r>
              <a:rPr lang="ko-KR" altLang="en-US" dirty="0"/>
              <a:t>무기력함</a:t>
            </a:r>
          </a:p>
        </p:txBody>
      </p:sp>
      <p:sp>
        <p:nvSpPr>
          <p:cNvPr id="4" name="부제목 3">
            <a:extLst>
              <a:ext uri="{FF2B5EF4-FFF2-40B4-BE49-F238E27FC236}">
                <a16:creationId xmlns:a16="http://schemas.microsoft.com/office/drawing/2014/main" id="{6CC49839-9BC1-418A-B4F4-92B74A6683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26454" y="2574524"/>
            <a:ext cx="7013360" cy="2699882"/>
          </a:xfrm>
        </p:spPr>
        <p:txBody>
          <a:bodyPr/>
          <a:lstStyle/>
          <a:p>
            <a:r>
              <a:rPr lang="ko-KR" altLang="en-US" dirty="0"/>
              <a:t>연구 영역의 제한 </a:t>
            </a:r>
            <a:endParaRPr lang="en-US" altLang="ko-KR" dirty="0"/>
          </a:p>
          <a:p>
            <a:endParaRPr lang="en-US" altLang="ko-KR" dirty="0"/>
          </a:p>
          <a:p>
            <a:r>
              <a:rPr lang="ko-KR" altLang="en-US" dirty="0"/>
              <a:t>스포츠 기자들의 보도 관심과 태도의 예</a:t>
            </a:r>
            <a:endParaRPr lang="en-US" altLang="ko-KR" dirty="0"/>
          </a:p>
          <a:p>
            <a:endParaRPr lang="en-US" altLang="ko-KR" dirty="0"/>
          </a:p>
          <a:p>
            <a:r>
              <a:rPr lang="ko-KR" altLang="en-US" dirty="0"/>
              <a:t>사회적 큰 주제에 대한 발언에서 소외되는 문제</a:t>
            </a:r>
            <a:endParaRPr lang="en-US" altLang="ko-KR" dirty="0"/>
          </a:p>
          <a:p>
            <a:r>
              <a:rPr lang="en-US" altLang="ko-KR" dirty="0"/>
              <a:t>(</a:t>
            </a:r>
            <a:r>
              <a:rPr lang="ko-KR" altLang="en-US" dirty="0"/>
              <a:t>예</a:t>
            </a:r>
            <a:r>
              <a:rPr lang="en-US" altLang="ko-KR" dirty="0"/>
              <a:t>: </a:t>
            </a:r>
            <a:r>
              <a:rPr lang="ko-KR" altLang="en-US" dirty="0"/>
              <a:t>코로나 이후 </a:t>
            </a:r>
            <a:r>
              <a:rPr lang="en-US" altLang="ko-KR" dirty="0"/>
              <a:t>‘</a:t>
            </a:r>
            <a:r>
              <a:rPr lang="ko-KR" altLang="en-US" dirty="0"/>
              <a:t>제너레이션 </a:t>
            </a:r>
            <a:r>
              <a:rPr lang="en-US" altLang="ko-KR" dirty="0"/>
              <a:t>C’)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800648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EA5083B-CC27-4F1C-AD03-E3DBEC1C9E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ko-KR" altLang="en-US" dirty="0"/>
              <a:t>결론</a:t>
            </a:r>
            <a:endParaRPr lang="ko-KR" altLang="en-ZA" dirty="0"/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125E40B9-054F-4D79-BD17-68E71C740D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67665" y="1450440"/>
            <a:ext cx="8247280" cy="3129444"/>
          </a:xfrm>
        </p:spPr>
        <p:txBody>
          <a:bodyPr rtlCol="0"/>
          <a:lstStyle/>
          <a:p>
            <a:pPr rtl="0"/>
            <a:r>
              <a:rPr lang="ko-KR" altLang="en-US" dirty="0"/>
              <a:t>스포츠</a:t>
            </a:r>
            <a:r>
              <a:rPr lang="en-US" altLang="ko-KR" dirty="0"/>
              <a:t>(sport)</a:t>
            </a:r>
            <a:r>
              <a:rPr lang="ko-KR" altLang="en-US" dirty="0"/>
              <a:t>의 본질에 대한 논의는 풍성해야 한다</a:t>
            </a:r>
            <a:endParaRPr lang="en-US" altLang="ko-KR" dirty="0"/>
          </a:p>
          <a:p>
            <a:pPr rtl="0"/>
            <a:endParaRPr lang="en-US" altLang="ko-KR" dirty="0"/>
          </a:p>
          <a:p>
            <a:pPr rtl="0"/>
            <a:r>
              <a:rPr lang="ko-KR" altLang="en-US" dirty="0"/>
              <a:t>관성적으로 받아들이고 있는 스포츠 논의의 주장들에 대한 검토가 필요</a:t>
            </a:r>
            <a:r>
              <a:rPr lang="en-US" altLang="ko-KR" dirty="0"/>
              <a:t>. </a:t>
            </a:r>
          </a:p>
          <a:p>
            <a:pPr marL="0" indent="0" rtl="0">
              <a:buNone/>
            </a:pPr>
            <a:r>
              <a:rPr lang="en-US" altLang="ko-KR" dirty="0"/>
              <a:t>    </a:t>
            </a:r>
            <a:r>
              <a:rPr lang="ko-KR" altLang="en-US" dirty="0"/>
              <a:t>예를 들어 </a:t>
            </a:r>
            <a:r>
              <a:rPr lang="ko-KR" altLang="en-US" dirty="0" err="1"/>
              <a:t>반도핑</a:t>
            </a:r>
            <a:r>
              <a:rPr lang="en-US" altLang="ko-KR" dirty="0"/>
              <a:t>(anti-doping)</a:t>
            </a:r>
            <a:r>
              <a:rPr lang="ko-KR" altLang="en-US" dirty="0"/>
              <a:t> 주장과 도핑 제국주의</a:t>
            </a:r>
            <a:r>
              <a:rPr lang="en-US" altLang="ko-KR" dirty="0"/>
              <a:t>(doping imperialism)</a:t>
            </a:r>
          </a:p>
          <a:p>
            <a:pPr rtl="0"/>
            <a:endParaRPr lang="en-US" altLang="ko-KR" dirty="0"/>
          </a:p>
          <a:p>
            <a:pPr rtl="0"/>
            <a:r>
              <a:rPr lang="ko-KR" altLang="en-US" dirty="0"/>
              <a:t>새로운 도전과 연구 영역의 확장</a:t>
            </a:r>
            <a:endParaRPr lang="ko-KR" altLang="en-ZA" dirty="0"/>
          </a:p>
        </p:txBody>
      </p:sp>
      <p:pic>
        <p:nvPicPr>
          <p:cNvPr id="19" name="그림 개체 틀 18">
            <a:extLst>
              <a:ext uri="{FF2B5EF4-FFF2-40B4-BE49-F238E27FC236}">
                <a16:creationId xmlns:a16="http://schemas.microsoft.com/office/drawing/2014/main" id="{78E3D4B9-3B79-3A44-BAC1-8FEE23274B97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61" r="14361"/>
          <a:stretch>
            <a:fillRect/>
          </a:stretch>
        </p:blipFill>
        <p:spPr>
          <a:xfrm>
            <a:off x="9957732" y="3293616"/>
            <a:ext cx="2234268" cy="3564384"/>
          </a:xfrm>
        </p:spPr>
      </p:pic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6D051DA-5DAD-43A7-A238-51C63BA59FEC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en-ZA" altLang="ko-KR" smtClean="0"/>
              <a:pPr rtl="0"/>
              <a:t>18</a:t>
            </a:fld>
            <a:endParaRPr lang="ko-KR" altLang="en-ZA" dirty="0"/>
          </a:p>
        </p:txBody>
      </p:sp>
    </p:spTree>
    <p:extLst>
      <p:ext uri="{BB962C8B-B14F-4D97-AF65-F5344CB8AC3E}">
        <p14:creationId xmlns:p14="http://schemas.microsoft.com/office/powerpoint/2010/main" val="28564715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EA5083B-CC27-4F1C-AD03-E3DBEC1C9E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ko-KR" altLang="en-US" dirty="0"/>
              <a:t>참고문헌</a:t>
            </a:r>
            <a:endParaRPr lang="ko-KR" altLang="en-ZA" dirty="0"/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125E40B9-054F-4D79-BD17-68E71C740D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67665" y="1450439"/>
            <a:ext cx="6169981" cy="3933645"/>
          </a:xfrm>
        </p:spPr>
        <p:txBody>
          <a:bodyPr rtlCol="0"/>
          <a:lstStyle/>
          <a:p>
            <a:pPr rtl="0"/>
            <a:r>
              <a:rPr lang="ko-KR" altLang="en-US" dirty="0"/>
              <a:t>글로벌미디어스포츠</a:t>
            </a:r>
            <a:r>
              <a:rPr lang="en-US" altLang="ko-KR" dirty="0"/>
              <a:t>: </a:t>
            </a:r>
            <a:r>
              <a:rPr lang="ko-KR" altLang="en-US" dirty="0"/>
              <a:t>흐름</a:t>
            </a:r>
            <a:r>
              <a:rPr lang="en-US" altLang="ko-KR" dirty="0"/>
              <a:t>,</a:t>
            </a:r>
            <a:r>
              <a:rPr lang="ko-KR" altLang="en-US" dirty="0"/>
              <a:t>형태 그리고 미래</a:t>
            </a:r>
            <a:r>
              <a:rPr lang="en-US" altLang="ko-KR" dirty="0"/>
              <a:t>(2017). </a:t>
            </a:r>
          </a:p>
          <a:p>
            <a:pPr marL="0" indent="0" rtl="0">
              <a:buNone/>
            </a:pPr>
            <a:r>
              <a:rPr lang="en-US" altLang="ko-KR" dirty="0"/>
              <a:t>   Davie Rowe, </a:t>
            </a:r>
            <a:r>
              <a:rPr lang="ko-KR" altLang="en-US" dirty="0"/>
              <a:t>유상건</a:t>
            </a:r>
            <a:r>
              <a:rPr lang="en-US" altLang="ko-KR" dirty="0"/>
              <a:t>, </a:t>
            </a:r>
            <a:r>
              <a:rPr lang="ko-KR" altLang="en-US" dirty="0" err="1"/>
              <a:t>노광우</a:t>
            </a:r>
            <a:r>
              <a:rPr lang="ko-KR" altLang="en-US" dirty="0"/>
              <a:t> 옮김</a:t>
            </a:r>
            <a:r>
              <a:rPr lang="en-US" altLang="ko-KR" dirty="0"/>
              <a:t>. </a:t>
            </a:r>
            <a:r>
              <a:rPr lang="ko-KR" altLang="en-US" dirty="0" err="1"/>
              <a:t>명인문화사</a:t>
            </a:r>
            <a:endParaRPr lang="en-US" altLang="ko-KR" dirty="0"/>
          </a:p>
          <a:p>
            <a:pPr rtl="0"/>
            <a:r>
              <a:rPr lang="ko-KR" altLang="en-US" dirty="0" err="1"/>
              <a:t>스포트스케이프</a:t>
            </a:r>
            <a:r>
              <a:rPr lang="en-US" altLang="ko-KR" dirty="0"/>
              <a:t>: </a:t>
            </a:r>
            <a:r>
              <a:rPr lang="ko-KR" altLang="en-US" dirty="0"/>
              <a:t>비평과 대안</a:t>
            </a:r>
            <a:r>
              <a:rPr lang="en-US" altLang="ko-KR" dirty="0"/>
              <a:t>(2021). </a:t>
            </a:r>
            <a:r>
              <a:rPr lang="ko-KR" altLang="en-US" dirty="0" err="1"/>
              <a:t>유상건</a:t>
            </a:r>
            <a:r>
              <a:rPr lang="en-US" altLang="ko-KR" dirty="0"/>
              <a:t>. </a:t>
            </a:r>
            <a:r>
              <a:rPr lang="ko-KR" altLang="en-US" dirty="0" err="1"/>
              <a:t>지안</a:t>
            </a:r>
            <a:endParaRPr lang="en-US" altLang="ko-KR" dirty="0"/>
          </a:p>
          <a:p>
            <a:r>
              <a:rPr lang="ko-KR" altLang="en-US" dirty="0"/>
              <a:t>야만의 스포츠</a:t>
            </a:r>
            <a:r>
              <a:rPr lang="en-US" altLang="ko-KR" dirty="0"/>
              <a:t>: </a:t>
            </a:r>
            <a:r>
              <a:rPr lang="ko-KR" altLang="en-US" dirty="0"/>
              <a:t>전 세계로 번지는 재앙</a:t>
            </a:r>
            <a:r>
              <a:rPr lang="en-US" altLang="ko-KR" dirty="0"/>
              <a:t>(2008). </a:t>
            </a:r>
          </a:p>
          <a:p>
            <a:pPr marL="0" indent="0">
              <a:buNone/>
            </a:pPr>
            <a:r>
              <a:rPr lang="en-US" altLang="ko-KR" dirty="0"/>
              <a:t>   </a:t>
            </a:r>
            <a:r>
              <a:rPr lang="ko-KR" altLang="en-US" dirty="0"/>
              <a:t>마르크 </a:t>
            </a:r>
            <a:r>
              <a:rPr lang="ko-KR" altLang="en-US" dirty="0" err="1"/>
              <a:t>페렐망</a:t>
            </a:r>
            <a:r>
              <a:rPr lang="en-US" altLang="ko-KR" dirty="0"/>
              <a:t>, </a:t>
            </a:r>
            <a:r>
              <a:rPr lang="ko-KR" altLang="en-US" dirty="0"/>
              <a:t>이현웅 옮김</a:t>
            </a:r>
            <a:r>
              <a:rPr lang="en-US" altLang="ko-KR" dirty="0"/>
              <a:t>. </a:t>
            </a:r>
            <a:r>
              <a:rPr lang="ko-KR" altLang="en-US" dirty="0" err="1"/>
              <a:t>삼화</a:t>
            </a:r>
            <a:r>
              <a:rPr lang="en-US" altLang="ko-KR" dirty="0"/>
              <a:t>.</a:t>
            </a:r>
          </a:p>
          <a:p>
            <a:pPr rtl="0"/>
            <a:endParaRPr lang="ko-KR" altLang="en-ZA" dirty="0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6D051DA-5DAD-43A7-A238-51C63BA59FEC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en-ZA" altLang="ko-KR" smtClean="0"/>
              <a:pPr rtl="0"/>
              <a:t>19</a:t>
            </a:fld>
            <a:endParaRPr lang="ko-KR" altLang="en-ZA" dirty="0"/>
          </a:p>
        </p:txBody>
      </p:sp>
      <p:pic>
        <p:nvPicPr>
          <p:cNvPr id="7" name="그림 개체 틀 17">
            <a:extLst>
              <a:ext uri="{FF2B5EF4-FFF2-40B4-BE49-F238E27FC236}">
                <a16:creationId xmlns:a16="http://schemas.microsoft.com/office/drawing/2014/main" id="{4FC59329-2EE8-904A-9303-B73C02AB74D4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72" b="7572"/>
          <a:stretch>
            <a:fillRect/>
          </a:stretch>
        </p:blipFill>
        <p:spPr>
          <a:xfrm>
            <a:off x="9320169" y="3145872"/>
            <a:ext cx="2871831" cy="371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07016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텍스트 상자 15">
            <a:extLst>
              <a:ext uri="{FF2B5EF4-FFF2-40B4-BE49-F238E27FC236}">
                <a16:creationId xmlns:a16="http://schemas.microsoft.com/office/drawing/2014/main" id="{E2F2BFDF-E9F2-4569-A9F2-E1FFCB7FB82D}"/>
              </a:ext>
            </a:extLst>
          </p:cNvPr>
          <p:cNvSpPr txBox="1"/>
          <p:nvPr/>
        </p:nvSpPr>
        <p:spPr>
          <a:xfrm>
            <a:off x="959749" y="1853766"/>
            <a:ext cx="6533003" cy="4099002"/>
          </a:xfrm>
          <a:prstGeom prst="rect">
            <a:avLst/>
          </a:prstGeom>
          <a:noFill/>
        </p:spPr>
        <p:txBody>
          <a:bodyPr wrap="square" lIns="0" tIns="36000" rIns="0" bIns="0" rtlCol="0">
            <a:spAutoFit/>
          </a:bodyPr>
          <a:lstStyle/>
          <a:p>
            <a:pPr marL="457200" indent="-457200">
              <a:buAutoNum type="arabicPeriod"/>
            </a:pPr>
            <a:r>
              <a:rPr lang="ko-KR" altLang="en-US" sz="2800" dirty="0">
                <a:latin typeface="맑은 고딕" panose="020B0503020000020004" pitchFamily="50" charset="-127"/>
              </a:rPr>
              <a:t>악마의 변호사</a:t>
            </a:r>
            <a:endParaRPr lang="en-US" altLang="ko-KR" sz="2800" dirty="0">
              <a:latin typeface="맑은 고딕" panose="020B0503020000020004" pitchFamily="50" charset="-127"/>
            </a:endParaRPr>
          </a:p>
          <a:p>
            <a:pPr marL="457200" indent="-457200">
              <a:buAutoNum type="arabicPeriod"/>
            </a:pPr>
            <a:r>
              <a:rPr lang="ko-KR" altLang="en-US" sz="2800" dirty="0">
                <a:latin typeface="맑은 고딕" panose="020B0503020000020004" pitchFamily="50" charset="-127"/>
              </a:rPr>
              <a:t>관성이냐 전략이냐</a:t>
            </a:r>
            <a:endParaRPr lang="en-US" altLang="ko-KR" sz="2800" dirty="0">
              <a:latin typeface="맑은 고딕" panose="020B0503020000020004" pitchFamily="50" charset="-127"/>
            </a:endParaRPr>
          </a:p>
          <a:p>
            <a:pPr marL="457200" indent="-457200">
              <a:buAutoNum type="arabicPeriod"/>
            </a:pPr>
            <a:r>
              <a:rPr lang="ko-KR" altLang="en-US" sz="2800" dirty="0">
                <a:latin typeface="맑은 고딕" panose="020B0503020000020004" pitchFamily="50" charset="-127"/>
              </a:rPr>
              <a:t>올림픽 반대 운동의 예</a:t>
            </a:r>
            <a:endParaRPr lang="en-US" altLang="ko-KR" sz="2800" dirty="0">
              <a:latin typeface="맑은 고딕" panose="020B0503020000020004" pitchFamily="50" charset="-127"/>
            </a:endParaRPr>
          </a:p>
          <a:p>
            <a:pPr marL="457200" indent="-457200">
              <a:buAutoNum type="arabicPeriod"/>
            </a:pPr>
            <a:r>
              <a:rPr lang="en-US" altLang="ko-KR" sz="2800" dirty="0">
                <a:latin typeface="맑은 고딕" panose="020B0503020000020004" pitchFamily="50" charset="-127"/>
              </a:rPr>
              <a:t>‘</a:t>
            </a:r>
            <a:r>
              <a:rPr lang="ko-KR" altLang="en-US" sz="2800" dirty="0">
                <a:latin typeface="맑은 고딕" panose="020B0503020000020004" pitchFamily="50" charset="-127"/>
              </a:rPr>
              <a:t>야만의 스포츠</a:t>
            </a:r>
            <a:r>
              <a:rPr lang="en-US" altLang="ko-KR" sz="2800" dirty="0">
                <a:latin typeface="맑은 고딕" panose="020B0503020000020004" pitchFamily="50" charset="-127"/>
              </a:rPr>
              <a:t>＇</a:t>
            </a:r>
            <a:r>
              <a:rPr lang="ko-KR" altLang="en-US" sz="2800" dirty="0">
                <a:latin typeface="맑은 고딕" panose="020B0503020000020004" pitchFamily="50" charset="-127"/>
              </a:rPr>
              <a:t>가 주장하는 </a:t>
            </a:r>
            <a:r>
              <a:rPr lang="en-US" altLang="ko-KR" sz="2800" dirty="0">
                <a:latin typeface="맑은 고딕" panose="020B0503020000020004" pitchFamily="50" charset="-127"/>
              </a:rPr>
              <a:t>‘</a:t>
            </a:r>
            <a:r>
              <a:rPr lang="ko-KR" altLang="en-US" sz="2800" dirty="0" err="1">
                <a:latin typeface="맑은 고딕" panose="020B0503020000020004" pitchFamily="50" charset="-127"/>
              </a:rPr>
              <a:t>반스포츠</a:t>
            </a:r>
            <a:r>
              <a:rPr lang="en-US" altLang="ko-KR" sz="2800" dirty="0">
                <a:latin typeface="맑은 고딕" panose="020B0503020000020004" pitchFamily="50" charset="-127"/>
              </a:rPr>
              <a:t>(anti-sport)’</a:t>
            </a:r>
            <a:r>
              <a:rPr lang="ko-KR" altLang="en-US" sz="2800" dirty="0">
                <a:latin typeface="맑은 고딕" panose="020B0503020000020004" pitchFamily="50" charset="-127"/>
              </a:rPr>
              <a:t> 사례들</a:t>
            </a:r>
            <a:endParaRPr lang="en-US" altLang="ko-KR" sz="2800" dirty="0">
              <a:latin typeface="맑은 고딕" panose="020B0503020000020004" pitchFamily="50" charset="-127"/>
            </a:endParaRPr>
          </a:p>
          <a:p>
            <a:pPr marL="457200" indent="-457200">
              <a:buAutoNum type="arabicPeriod"/>
            </a:pPr>
            <a:r>
              <a:rPr lang="ko-KR" altLang="en-US" sz="2800" dirty="0">
                <a:latin typeface="맑은 고딕" panose="020B0503020000020004" pitchFamily="50" charset="-127"/>
              </a:rPr>
              <a:t>스포츠로 인해 </a:t>
            </a:r>
            <a:r>
              <a:rPr lang="ko-KR" altLang="en-US" sz="2800" dirty="0" err="1">
                <a:latin typeface="맑은 고딕" panose="020B0503020000020004" pitchFamily="50" charset="-127"/>
              </a:rPr>
              <a:t>체화된</a:t>
            </a:r>
            <a:r>
              <a:rPr lang="ko-KR" altLang="en-US" sz="2800" dirty="0">
                <a:latin typeface="맑은 고딕" panose="020B0503020000020004" pitchFamily="50" charset="-127"/>
              </a:rPr>
              <a:t> </a:t>
            </a:r>
            <a:endParaRPr lang="en-US" altLang="ko-KR" sz="2800" dirty="0">
              <a:latin typeface="맑은 고딕" panose="020B0503020000020004" pitchFamily="50" charset="-127"/>
            </a:endParaRPr>
          </a:p>
          <a:p>
            <a:r>
              <a:rPr lang="en-US" altLang="ko-KR" sz="2800" dirty="0">
                <a:latin typeface="맑은 고딕" panose="020B0503020000020004" pitchFamily="50" charset="-127"/>
              </a:rPr>
              <a:t>   </a:t>
            </a:r>
            <a:r>
              <a:rPr lang="ko-KR" altLang="en-US" sz="2800" dirty="0">
                <a:latin typeface="맑은 고딕" panose="020B0503020000020004" pitchFamily="50" charset="-127"/>
              </a:rPr>
              <a:t>몇가지 부작용</a:t>
            </a:r>
            <a:r>
              <a:rPr lang="en-US" altLang="ko-KR" sz="2800" dirty="0">
                <a:latin typeface="맑은 고딕" panose="020B0503020000020004" pitchFamily="50" charset="-127"/>
              </a:rPr>
              <a:t>?</a:t>
            </a:r>
          </a:p>
          <a:p>
            <a:r>
              <a:rPr lang="en-US" altLang="ko-KR" sz="2800" dirty="0">
                <a:latin typeface="맑은 고딕" panose="020B0503020000020004" pitchFamily="50" charset="-127"/>
              </a:rPr>
              <a:t>6. </a:t>
            </a:r>
            <a:r>
              <a:rPr lang="ko-KR" altLang="en-US" sz="2800" dirty="0">
                <a:latin typeface="맑은 고딕" panose="020B0503020000020004" pitchFamily="50" charset="-127"/>
              </a:rPr>
              <a:t>결론</a:t>
            </a:r>
            <a:endParaRPr lang="en-US" altLang="ko-KR" sz="2800" dirty="0">
              <a:latin typeface="맑은 고딕" panose="020B0503020000020004" pitchFamily="50" charset="-127"/>
            </a:endParaRPr>
          </a:p>
          <a:p>
            <a:pPr marL="457200" indent="-457200" algn="ctr">
              <a:buAutoNum type="arabicPeriod"/>
            </a:pPr>
            <a:endParaRPr lang="en-US" altLang="ko-KR" sz="2000" dirty="0">
              <a:latin typeface="맑은 고딕" panose="020B0503020000020004" pitchFamily="50" charset="-127"/>
            </a:endParaRPr>
          </a:p>
          <a:p>
            <a:pPr algn="ctr"/>
            <a:endParaRPr lang="en-US" altLang="ko-KR" sz="2000" dirty="0">
              <a:latin typeface="맑은 고딕" panose="020B0503020000020004" pitchFamily="50" charset="-127"/>
            </a:endParaRPr>
          </a:p>
        </p:txBody>
      </p:sp>
      <p:sp>
        <p:nvSpPr>
          <p:cNvPr id="3" name="제목 2">
            <a:extLst>
              <a:ext uri="{FF2B5EF4-FFF2-40B4-BE49-F238E27FC236}">
                <a16:creationId xmlns:a16="http://schemas.microsoft.com/office/drawing/2014/main" id="{200B3D2B-613A-41BE-987D-E6A1324B45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1214" y="385895"/>
            <a:ext cx="5560138" cy="1123309"/>
          </a:xfrm>
        </p:spPr>
        <p:txBody>
          <a:bodyPr rtlCol="0"/>
          <a:lstStyle/>
          <a:p>
            <a:pPr algn="ctr" rtl="0">
              <a:lnSpc>
                <a:spcPts val="5800"/>
              </a:lnSpc>
            </a:pPr>
            <a:r>
              <a:rPr lang="ko-KR" altLang="en-US" sz="4800" dirty="0"/>
              <a:t>목차</a:t>
            </a:r>
          </a:p>
        </p:txBody>
      </p:sp>
      <p:pic>
        <p:nvPicPr>
          <p:cNvPr id="18" name="그림 개체 틀 17">
            <a:extLst>
              <a:ext uri="{FF2B5EF4-FFF2-40B4-BE49-F238E27FC236}">
                <a16:creationId xmlns:a16="http://schemas.microsoft.com/office/drawing/2014/main" id="{2411CA0B-8E20-7C48-9074-8D57423981D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908" r="37908"/>
          <a:stretch>
            <a:fillRect/>
          </a:stretch>
        </p:blipFill>
        <p:spPr>
          <a:xfrm>
            <a:off x="9650027" y="0"/>
            <a:ext cx="2541973" cy="6858000"/>
          </a:xfrm>
        </p:spPr>
      </p:pic>
    </p:spTree>
    <p:extLst>
      <p:ext uri="{BB962C8B-B14F-4D97-AF65-F5344CB8AC3E}">
        <p14:creationId xmlns:p14="http://schemas.microsoft.com/office/powerpoint/2010/main" val="12233288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제목 19">
            <a:extLst>
              <a:ext uri="{FF2B5EF4-FFF2-40B4-BE49-F238E27FC236}">
                <a16:creationId xmlns:a16="http://schemas.microsoft.com/office/drawing/2014/main" id="{F11A6B65-5A20-4F4D-ACBB-ED50132D45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96139" y="1562135"/>
            <a:ext cx="7827391" cy="1674470"/>
          </a:xfrm>
        </p:spPr>
        <p:txBody>
          <a:bodyPr rtlCol="0"/>
          <a:lstStyle/>
          <a:p>
            <a:pPr rtl="0"/>
            <a:r>
              <a:rPr lang="ko-KR" altLang="en-US" dirty="0">
                <a:latin typeface="맑은 고딕" panose="020B0503020000020004" pitchFamily="50" charset="-127"/>
              </a:rPr>
              <a:t>감사합니다</a:t>
            </a:r>
            <a:r>
              <a:rPr lang="en-US" altLang="ko-KR" dirty="0">
                <a:latin typeface="맑은 고딕" panose="020B0503020000020004" pitchFamily="50" charset="-127"/>
              </a:rPr>
              <a:t>!</a:t>
            </a:r>
            <a:br>
              <a:rPr lang="en-US" altLang="ko-KR" dirty="0">
                <a:latin typeface="맑은 고딕" panose="020B0503020000020004" pitchFamily="50" charset="-127"/>
              </a:rPr>
            </a:br>
            <a:r>
              <a:rPr lang="ko-KR" altLang="en-US" sz="3200" dirty="0">
                <a:latin typeface="맑은 고딕" panose="020B0503020000020004" pitchFamily="50" charset="-127"/>
              </a:rPr>
              <a:t>그리고 </a:t>
            </a:r>
            <a:r>
              <a:rPr lang="en-US" altLang="ko-KR" sz="3200" dirty="0">
                <a:latin typeface="맑은 고딕" panose="020B0503020000020004" pitchFamily="50" charset="-127"/>
              </a:rPr>
              <a:t>…</a:t>
            </a:r>
            <a:r>
              <a:rPr lang="ko-KR" altLang="en-US" sz="3200" dirty="0">
                <a:latin typeface="맑은 고딕" panose="020B0503020000020004" pitchFamily="50" charset="-127"/>
              </a:rPr>
              <a:t> </a:t>
            </a:r>
            <a:r>
              <a:rPr lang="en-US" altLang="ko-KR" sz="3200" dirty="0">
                <a:latin typeface="맑은 고딕" panose="020B0503020000020004" pitchFamily="50" charset="-127"/>
              </a:rPr>
              <a:t>-.-;;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60828E04-9C2A-4859-8050-C2DF67A249C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 rtlCol="0"/>
          <a:lstStyle/>
          <a:p>
            <a:pPr rtl="0"/>
            <a:r>
              <a:rPr lang="ko-KR" altLang="en-US" dirty="0" err="1"/>
              <a:t>유상건</a:t>
            </a:r>
            <a:endParaRPr lang="ko-KR" altLang="en-ZA" dirty="0"/>
          </a:p>
        </p:txBody>
      </p:sp>
      <p:pic>
        <p:nvPicPr>
          <p:cNvPr id="10" name="그래픽 9" descr="휴대폰" title="아이콘 - 발표자 전화 번호">
            <a:extLst>
              <a:ext uri="{FF2B5EF4-FFF2-40B4-BE49-F238E27FC236}">
                <a16:creationId xmlns:a16="http://schemas.microsoft.com/office/drawing/2014/main" id="{A29DE31C-E099-4579-BB03-675E0A40C5F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783050" y="4130805"/>
            <a:ext cx="218900" cy="218900"/>
          </a:xfrm>
          <a:prstGeom prst="rect">
            <a:avLst/>
          </a:prstGeom>
        </p:spPr>
      </p:pic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11265965-2271-4C1C-BD0A-6F85F80FF9A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 rtlCol="0"/>
          <a:lstStyle/>
          <a:p>
            <a:pPr rtl="0"/>
            <a:r>
              <a:rPr lang="en-US" altLang="ko-KR" dirty="0"/>
              <a:t>+ 010 4148 6983</a:t>
            </a:r>
          </a:p>
        </p:txBody>
      </p:sp>
      <p:pic>
        <p:nvPicPr>
          <p:cNvPr id="9" name="그래픽 8" descr="봉투" title="발표자 전자 메일 아이콘">
            <a:extLst>
              <a:ext uri="{FF2B5EF4-FFF2-40B4-BE49-F238E27FC236}">
                <a16:creationId xmlns:a16="http://schemas.microsoft.com/office/drawing/2014/main" id="{773C1382-ACE1-460F-A1B6-AB761A7D2E6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783050" y="4536623"/>
            <a:ext cx="218900" cy="218900"/>
          </a:xfrm>
          <a:prstGeom prst="rect">
            <a:avLst/>
          </a:prstGeom>
        </p:spPr>
      </p:pic>
      <p:sp>
        <p:nvSpPr>
          <p:cNvPr id="6" name="텍스트 개체 틀 5">
            <a:extLst>
              <a:ext uri="{FF2B5EF4-FFF2-40B4-BE49-F238E27FC236}">
                <a16:creationId xmlns:a16="http://schemas.microsoft.com/office/drawing/2014/main" id="{50A3BCC3-A277-4C0B-9EBA-EB53990D8EB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 rtlCol="0"/>
          <a:lstStyle/>
          <a:p>
            <a:pPr rtl="0"/>
            <a:r>
              <a:rPr lang="en-US" altLang="ko-KR" dirty="0"/>
              <a:t>sky69@smu.ac.kr</a:t>
            </a:r>
          </a:p>
        </p:txBody>
      </p:sp>
      <p:sp>
        <p:nvSpPr>
          <p:cNvPr id="12" name="슬라이드 번호 개체 틀 11">
            <a:extLst>
              <a:ext uri="{FF2B5EF4-FFF2-40B4-BE49-F238E27FC236}">
                <a16:creationId xmlns:a16="http://schemas.microsoft.com/office/drawing/2014/main" id="{91814EC9-246A-4C6E-941E-5774FE72F08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914188" y="6402388"/>
            <a:ext cx="277812" cy="273050"/>
          </a:xfrm>
        </p:spPr>
        <p:txBody>
          <a:bodyPr rtlCol="0"/>
          <a:lstStyle/>
          <a:p>
            <a:pPr rtl="0"/>
            <a:fld id="{19B51A1E-902D-48AF-9020-955120F399B6}" type="slidenum">
              <a:rPr lang="en-ZA" altLang="ko-KR" smtClean="0"/>
              <a:pPr rtl="0"/>
              <a:t>20</a:t>
            </a:fld>
            <a:endParaRPr lang="ko-KR" altLang="en-ZA" dirty="0"/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86043" y="2489305"/>
            <a:ext cx="1557013" cy="1546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36783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텍스트 상자 15">
            <a:extLst>
              <a:ext uri="{FF2B5EF4-FFF2-40B4-BE49-F238E27FC236}">
                <a16:creationId xmlns:a16="http://schemas.microsoft.com/office/drawing/2014/main" id="{E2F2BFDF-E9F2-4569-A9F2-E1FFCB7FB82D}"/>
              </a:ext>
            </a:extLst>
          </p:cNvPr>
          <p:cNvSpPr txBox="1"/>
          <p:nvPr/>
        </p:nvSpPr>
        <p:spPr>
          <a:xfrm>
            <a:off x="959750" y="1853766"/>
            <a:ext cx="5560138" cy="1883011"/>
          </a:xfrm>
          <a:prstGeom prst="rect">
            <a:avLst/>
          </a:prstGeom>
          <a:noFill/>
        </p:spPr>
        <p:txBody>
          <a:bodyPr wrap="square" lIns="0" tIns="36000" rIns="0" bIns="0" rtlCol="0">
            <a:spAutoFit/>
          </a:bodyPr>
          <a:lstStyle/>
          <a:p>
            <a:pPr algn="ctr"/>
            <a:r>
              <a:rPr lang="ko-KR" altLang="en-US" sz="2000" dirty="0">
                <a:latin typeface="맑은 고딕" panose="020B0503020000020004" pitchFamily="50" charset="-127"/>
              </a:rPr>
              <a:t>악마의 변호사</a:t>
            </a:r>
            <a:r>
              <a:rPr lang="en-US" altLang="ko-KR" sz="2000" dirty="0">
                <a:latin typeface="맑은 고딕" panose="020B0503020000020004" pitchFamily="50" charset="-127"/>
              </a:rPr>
              <a:t>:</a:t>
            </a:r>
            <a:r>
              <a:rPr lang="ko-KR" altLang="en-US" sz="2000" dirty="0">
                <a:latin typeface="맑은 고딕" panose="020B0503020000020004" pitchFamily="50" charset="-127"/>
              </a:rPr>
              <a:t> </a:t>
            </a:r>
            <a:endParaRPr lang="en-US" altLang="ko-KR" sz="2000" dirty="0">
              <a:latin typeface="맑은 고딕" panose="020B0503020000020004" pitchFamily="50" charset="-127"/>
            </a:endParaRPr>
          </a:p>
          <a:p>
            <a:pPr algn="ctr"/>
            <a:r>
              <a:rPr lang="ko-KR" altLang="en-US" sz="2000" dirty="0"/>
              <a:t>중세 로마 카톨릭에서 유래</a:t>
            </a:r>
            <a:r>
              <a:rPr lang="en-US" altLang="ko-KR" sz="2000" dirty="0"/>
              <a:t>. </a:t>
            </a:r>
          </a:p>
          <a:p>
            <a:pPr algn="ctr"/>
            <a:r>
              <a:rPr lang="ko-KR" altLang="en-US" sz="2000" dirty="0"/>
              <a:t>교황청이 성인을 승인하기 전에 </a:t>
            </a:r>
            <a:endParaRPr lang="en-US" altLang="ko-KR" sz="2000" dirty="0"/>
          </a:p>
          <a:p>
            <a:pPr algn="ctr"/>
            <a:r>
              <a:rPr lang="en-US" altLang="ko-KR" sz="2000" dirty="0"/>
              <a:t>God’s advocate vs. Devil’s advocate</a:t>
            </a:r>
            <a:r>
              <a:rPr lang="ko-KR" altLang="en-US" sz="2000" dirty="0"/>
              <a:t>으로 </a:t>
            </a:r>
            <a:endParaRPr lang="en-US" altLang="ko-KR" sz="2000" dirty="0"/>
          </a:p>
          <a:p>
            <a:pPr algn="ctr"/>
            <a:r>
              <a:rPr lang="ko-KR" altLang="en-US" sz="2000" dirty="0"/>
              <a:t>나뉘어 논쟁하며 자질을 판단</a:t>
            </a:r>
            <a:r>
              <a:rPr lang="en-US" altLang="ko-KR" sz="2000" dirty="0"/>
              <a:t>.</a:t>
            </a:r>
          </a:p>
          <a:p>
            <a:pPr algn="ctr"/>
            <a:r>
              <a:rPr lang="ko-KR" altLang="en-US" sz="2000" dirty="0">
                <a:latin typeface="맑은 고딕" panose="020B0503020000020004" pitchFamily="50" charset="-127"/>
              </a:rPr>
              <a:t>논의의 활성화를 위해 반대의 의견을 개진</a:t>
            </a:r>
            <a:endParaRPr lang="en-US" altLang="ko-KR" sz="2000" dirty="0">
              <a:latin typeface="맑은 고딕" panose="020B0503020000020004" pitchFamily="50" charset="-127"/>
            </a:endParaRPr>
          </a:p>
        </p:txBody>
      </p:sp>
      <p:sp>
        <p:nvSpPr>
          <p:cNvPr id="3" name="제목 2">
            <a:extLst>
              <a:ext uri="{FF2B5EF4-FFF2-40B4-BE49-F238E27FC236}">
                <a16:creationId xmlns:a16="http://schemas.microsoft.com/office/drawing/2014/main" id="{200B3D2B-613A-41BE-987D-E6A1324B45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1214" y="385894"/>
            <a:ext cx="5560138" cy="1853967"/>
          </a:xfrm>
        </p:spPr>
        <p:txBody>
          <a:bodyPr rtlCol="0"/>
          <a:lstStyle/>
          <a:p>
            <a:pPr algn="ctr" rtl="0">
              <a:lnSpc>
                <a:spcPts val="5800"/>
              </a:lnSpc>
            </a:pPr>
            <a:r>
              <a:rPr lang="en-US" altLang="ko-KR" sz="4800" dirty="0"/>
              <a:t>Devil’s advocate</a:t>
            </a:r>
            <a:br>
              <a:rPr lang="en-US" altLang="ko-KR" sz="4800" dirty="0"/>
            </a:br>
            <a:endParaRPr lang="ko-KR" altLang="en-US" sz="4800" dirty="0"/>
          </a:p>
        </p:txBody>
      </p:sp>
      <p:pic>
        <p:nvPicPr>
          <p:cNvPr id="18" name="그림 개체 틀 17">
            <a:extLst>
              <a:ext uri="{FF2B5EF4-FFF2-40B4-BE49-F238E27FC236}">
                <a16:creationId xmlns:a16="http://schemas.microsoft.com/office/drawing/2014/main" id="{2411CA0B-8E20-7C48-9074-8D57423981D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908" r="37908"/>
          <a:stretch>
            <a:fillRect/>
          </a:stretch>
        </p:blipFill>
        <p:spPr>
          <a:xfrm>
            <a:off x="9410330" y="0"/>
            <a:ext cx="2781670" cy="6858000"/>
          </a:xfrm>
        </p:spPr>
      </p:pic>
      <p:sp>
        <p:nvSpPr>
          <p:cNvPr id="7" name="텍스트 상자 15">
            <a:extLst>
              <a:ext uri="{FF2B5EF4-FFF2-40B4-BE49-F238E27FC236}">
                <a16:creationId xmlns:a16="http://schemas.microsoft.com/office/drawing/2014/main" id="{C67E8394-EB81-46B1-88E8-40914488EB3A}"/>
              </a:ext>
            </a:extLst>
          </p:cNvPr>
          <p:cNvSpPr txBox="1"/>
          <p:nvPr/>
        </p:nvSpPr>
        <p:spPr>
          <a:xfrm>
            <a:off x="1040235" y="4241011"/>
            <a:ext cx="5830348" cy="1498290"/>
          </a:xfrm>
          <a:prstGeom prst="rect">
            <a:avLst/>
          </a:prstGeom>
          <a:noFill/>
        </p:spPr>
        <p:txBody>
          <a:bodyPr wrap="square" lIns="0" tIns="36000" rIns="0" bIns="0" rtlCol="0">
            <a:spAutoFit/>
          </a:bodyPr>
          <a:lstStyle/>
          <a:p>
            <a:pPr algn="ctr"/>
            <a:r>
              <a:rPr lang="ko-KR" altLang="en-US" sz="2000" dirty="0">
                <a:latin typeface="맑은 고딕" panose="020B0503020000020004" pitchFamily="50" charset="-127"/>
              </a:rPr>
              <a:t>우리가 말하</a:t>
            </a:r>
            <a:r>
              <a:rPr lang="en-US" altLang="ko-KR" sz="2000" dirty="0">
                <a:latin typeface="맑은 고딕" panose="020B0503020000020004" pitchFamily="50" charset="-127"/>
              </a:rPr>
              <a:t>(</a:t>
            </a:r>
            <a:r>
              <a:rPr lang="ko-KR" altLang="en-US" sz="2000" dirty="0">
                <a:latin typeface="맑은 고딕" panose="020B0503020000020004" pitchFamily="50" charset="-127"/>
              </a:rPr>
              <a:t>고 싶</a:t>
            </a:r>
            <a:r>
              <a:rPr lang="en-US" altLang="ko-KR" sz="2000" dirty="0">
                <a:latin typeface="맑은 고딕" panose="020B0503020000020004" pitchFamily="50" charset="-127"/>
              </a:rPr>
              <a:t>)</a:t>
            </a:r>
            <a:r>
              <a:rPr lang="ko-KR" altLang="en-US" sz="2000" dirty="0">
                <a:latin typeface="맑은 고딕" panose="020B0503020000020004" pitchFamily="50" charset="-127"/>
              </a:rPr>
              <a:t>지 않은 스포츠의 이면</a:t>
            </a:r>
            <a:r>
              <a:rPr lang="en-US" altLang="ko-KR" sz="2000" dirty="0">
                <a:latin typeface="맑은 고딕" panose="020B0503020000020004" pitchFamily="50" charset="-127"/>
              </a:rPr>
              <a:t>:</a:t>
            </a:r>
            <a:r>
              <a:rPr lang="ko-KR" altLang="en-US" sz="2000" dirty="0">
                <a:latin typeface="맑은 고딕" panose="020B0503020000020004" pitchFamily="50" charset="-127"/>
              </a:rPr>
              <a:t> </a:t>
            </a:r>
            <a:endParaRPr lang="en-US" altLang="ko-KR" sz="2000" dirty="0">
              <a:latin typeface="맑은 고딕" panose="020B0503020000020004" pitchFamily="50" charset="-127"/>
            </a:endParaRPr>
          </a:p>
          <a:p>
            <a:pPr algn="ctr"/>
            <a:r>
              <a:rPr lang="ko-KR" altLang="en-US" sz="2000" dirty="0"/>
              <a:t>스포츠의 여러 모습 중 봉인 된 내용은</a:t>
            </a:r>
            <a:r>
              <a:rPr lang="en-US" altLang="ko-KR" sz="2000" dirty="0"/>
              <a:t>? </a:t>
            </a:r>
          </a:p>
          <a:p>
            <a:pPr algn="ctr"/>
            <a:r>
              <a:rPr lang="ko-KR" altLang="en-US" sz="2000" dirty="0"/>
              <a:t>커튼 뒤에 감춰진 모습은</a:t>
            </a:r>
            <a:r>
              <a:rPr lang="en-US" altLang="ko-KR" sz="2000" dirty="0"/>
              <a:t>?</a:t>
            </a:r>
          </a:p>
          <a:p>
            <a:pPr algn="ctr"/>
            <a:r>
              <a:rPr lang="ko-KR" altLang="en-US" sz="2000" dirty="0">
                <a:latin typeface="맑은 고딕" panose="020B0503020000020004" pitchFamily="50" charset="-127"/>
              </a:rPr>
              <a:t>스포츠 논의 활성화를 위한 뒷모습에 대한 견해</a:t>
            </a:r>
            <a:endParaRPr lang="en-US" altLang="ko-KR" sz="2000" b="1" spc="-1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rtl="0">
              <a:lnSpc>
                <a:spcPts val="1800"/>
              </a:lnSpc>
            </a:pPr>
            <a:endParaRPr lang="ko-KR" altLang="en-ZA" sz="1600" b="1" spc="-100" baseline="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056597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그림 개체 틀 1">
            <a:extLst>
              <a:ext uri="{FF2B5EF4-FFF2-40B4-BE49-F238E27FC236}">
                <a16:creationId xmlns:a16="http://schemas.microsoft.com/office/drawing/2014/main" id="{A0D6103D-2D4E-42BD-83DB-6E91B92D7F9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727346"/>
          </a:xfrm>
        </p:spPr>
      </p:sp>
      <p:sp>
        <p:nvSpPr>
          <p:cNvPr id="3" name="제목 2">
            <a:extLst>
              <a:ext uri="{FF2B5EF4-FFF2-40B4-BE49-F238E27FC236}">
                <a16:creationId xmlns:a16="http://schemas.microsoft.com/office/drawing/2014/main" id="{6F496227-8108-470B-A6B1-EDFE21C779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2491" y="532991"/>
            <a:ext cx="8657221" cy="951860"/>
          </a:xfrm>
        </p:spPr>
        <p:txBody>
          <a:bodyPr/>
          <a:lstStyle/>
          <a:p>
            <a:r>
              <a:rPr lang="ko-KR" altLang="en-US" dirty="0"/>
              <a:t>관성</a:t>
            </a:r>
            <a:r>
              <a:rPr lang="en-US" altLang="ko-KR" dirty="0"/>
              <a:t>? </a:t>
            </a:r>
            <a:r>
              <a:rPr lang="ko-KR" altLang="en-US" dirty="0"/>
              <a:t>무의식</a:t>
            </a:r>
            <a:r>
              <a:rPr lang="en-US" altLang="ko-KR" dirty="0"/>
              <a:t>? </a:t>
            </a:r>
            <a:r>
              <a:rPr lang="ko-KR" altLang="en-US" dirty="0"/>
              <a:t>혹은 전략</a:t>
            </a:r>
            <a:r>
              <a:rPr lang="en-US" altLang="ko-KR" dirty="0"/>
              <a:t>? </a:t>
            </a:r>
            <a:endParaRPr lang="ko-KR" altLang="en-US" dirty="0"/>
          </a:p>
        </p:txBody>
      </p:sp>
      <p:sp>
        <p:nvSpPr>
          <p:cNvPr id="4" name="부제목 3">
            <a:extLst>
              <a:ext uri="{FF2B5EF4-FFF2-40B4-BE49-F238E27FC236}">
                <a16:creationId xmlns:a16="http://schemas.microsoft.com/office/drawing/2014/main" id="{6CC49839-9BC1-418A-B4F4-92B74A6683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58788" y="1904301"/>
            <a:ext cx="9978501" cy="3456264"/>
          </a:xfrm>
        </p:spPr>
        <p:txBody>
          <a:bodyPr/>
          <a:lstStyle/>
          <a:p>
            <a:r>
              <a:rPr lang="ko-KR" altLang="en-US" dirty="0"/>
              <a:t>우리는 스포츠를 </a:t>
            </a:r>
            <a:r>
              <a:rPr lang="en-US" altLang="ko-KR" dirty="0"/>
              <a:t>‘</a:t>
            </a:r>
            <a:r>
              <a:rPr lang="ko-KR" altLang="en-US" dirty="0"/>
              <a:t>긍정적</a:t>
            </a:r>
            <a:r>
              <a:rPr lang="en-US" altLang="ko-KR" dirty="0"/>
              <a:t>＇</a:t>
            </a:r>
            <a:r>
              <a:rPr lang="ko-KR" altLang="en-US" dirty="0"/>
              <a:t>인 것으로 보거나 또는 </a:t>
            </a:r>
            <a:r>
              <a:rPr lang="en-US" altLang="ko-KR" dirty="0"/>
              <a:t>‘</a:t>
            </a:r>
            <a:r>
              <a:rPr lang="ko-KR" altLang="en-US" dirty="0"/>
              <a:t>아름다운 것</a:t>
            </a:r>
            <a:r>
              <a:rPr lang="en-US" altLang="ko-KR" dirty="0"/>
              <a:t>＇</a:t>
            </a:r>
            <a:r>
              <a:rPr lang="ko-KR" altLang="en-US" dirty="0"/>
              <a:t>으로만 보</a:t>
            </a:r>
            <a:r>
              <a:rPr lang="en-US" altLang="ko-KR" dirty="0"/>
              <a:t>(</a:t>
            </a:r>
            <a:r>
              <a:rPr lang="ko-KR" altLang="en-US" dirty="0"/>
              <a:t>고 싶어하</a:t>
            </a:r>
            <a:r>
              <a:rPr lang="en-US" altLang="ko-KR" dirty="0"/>
              <a:t>)</a:t>
            </a:r>
            <a:r>
              <a:rPr lang="ko-KR" altLang="en-US" dirty="0" err="1"/>
              <a:t>는가</a:t>
            </a:r>
            <a:r>
              <a:rPr lang="en-US" altLang="ko-KR" dirty="0"/>
              <a:t>?</a:t>
            </a:r>
          </a:p>
          <a:p>
            <a:endParaRPr lang="en-US" altLang="ko-KR" dirty="0"/>
          </a:p>
          <a:p>
            <a:r>
              <a:rPr lang="ko-KR" altLang="en-US" dirty="0"/>
              <a:t>우리가 연구하는 스포츠는 나쁠 수도 없고 나쁜 것 이어서도 안된다</a:t>
            </a:r>
            <a:r>
              <a:rPr lang="en-US" altLang="ko-KR" dirty="0"/>
              <a:t>?</a:t>
            </a:r>
          </a:p>
          <a:p>
            <a:endParaRPr lang="en-US" altLang="ko-KR" dirty="0"/>
          </a:p>
          <a:p>
            <a:r>
              <a:rPr lang="ko-KR" altLang="en-US" dirty="0"/>
              <a:t>스포츠의 부정적인 측면을 굳이 얘기할 필요는 없다</a:t>
            </a:r>
            <a:r>
              <a:rPr lang="en-US" altLang="ko-KR" dirty="0"/>
              <a:t>?</a:t>
            </a:r>
          </a:p>
          <a:p>
            <a:endParaRPr lang="en-US" altLang="ko-KR" dirty="0"/>
          </a:p>
          <a:p>
            <a:r>
              <a:rPr lang="ko-KR" altLang="en-US" dirty="0"/>
              <a:t>스포츠의 여러 측면을 검토하는 작업이 필요하다 </a:t>
            </a:r>
            <a:endParaRPr lang="en-US" altLang="ko-KR" dirty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107161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1F916E0-E2A6-42A9-8365-DB3688B231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8372" y="39771"/>
            <a:ext cx="5764459" cy="1082675"/>
          </a:xfrm>
        </p:spPr>
        <p:txBody>
          <a:bodyPr>
            <a:normAutofit fontScale="90000"/>
          </a:bodyPr>
          <a:lstStyle/>
          <a:p>
            <a:r>
              <a:rPr lang="en-US" altLang="ko-KR" sz="4000" dirty="0"/>
              <a:t>Anti-Olympic Movement</a:t>
            </a:r>
            <a:endParaRPr lang="ko-KR" altLang="en-US" sz="4000" dirty="0"/>
          </a:p>
        </p:txBody>
      </p:sp>
      <p:sp>
        <p:nvSpPr>
          <p:cNvPr id="1032" name="Content Placeholder 1031">
            <a:extLst>
              <a:ext uri="{FF2B5EF4-FFF2-40B4-BE49-F238E27FC236}">
                <a16:creationId xmlns:a16="http://schemas.microsoft.com/office/drawing/2014/main" id="{0438FDDE-0638-A18E-51A0-9FB8C417F8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9185" y="1008184"/>
            <a:ext cx="5651300" cy="5596801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US" sz="2000" dirty="0"/>
              <a:t>1976 Winter Olympics, </a:t>
            </a:r>
            <a:r>
              <a:rPr lang="ko-KR" altLang="en-US" sz="2000" dirty="0"/>
              <a:t>덴버 시위로 올림픽 </a:t>
            </a:r>
            <a:endParaRPr lang="en-US" altLang="ko-KR" sz="2000" dirty="0"/>
          </a:p>
          <a:p>
            <a:pPr marL="0" indent="0" algn="just">
              <a:buNone/>
            </a:pPr>
            <a:r>
              <a:rPr lang="en-US" altLang="ko-KR" sz="2000" dirty="0"/>
              <a:t>   </a:t>
            </a:r>
            <a:r>
              <a:rPr lang="ko-KR" altLang="en-US" sz="2000" dirty="0"/>
              <a:t>개최권 반납</a:t>
            </a:r>
            <a:endParaRPr lang="en-US" altLang="ko-KR" sz="2000" dirty="0"/>
          </a:p>
          <a:p>
            <a:pPr algn="just"/>
            <a:r>
              <a:rPr lang="en-US" sz="2000" dirty="0"/>
              <a:t>1998 </a:t>
            </a:r>
            <a:r>
              <a:rPr lang="ko-KR" altLang="en-US" sz="2000" dirty="0"/>
              <a:t>나가노부터 </a:t>
            </a:r>
            <a:r>
              <a:rPr lang="en-US" sz="2000" dirty="0"/>
              <a:t>2018 </a:t>
            </a:r>
            <a:r>
              <a:rPr lang="ko-KR" altLang="en-US" sz="2000" dirty="0"/>
              <a:t>평창 동계올림픽까지 환경을 이유로 올림픽 반대 </a:t>
            </a:r>
            <a:r>
              <a:rPr lang="ko-KR" altLang="en-US" sz="2000" dirty="0" err="1"/>
              <a:t>후폭풍</a:t>
            </a:r>
            <a:endParaRPr lang="en-US" sz="2000" dirty="0"/>
          </a:p>
          <a:p>
            <a:pPr algn="just"/>
            <a:r>
              <a:rPr lang="en-US" sz="2000" dirty="0"/>
              <a:t>2024 Olympics, </a:t>
            </a:r>
            <a:r>
              <a:rPr lang="ko-KR" altLang="en-US" sz="2000" dirty="0"/>
              <a:t>함부르크</a:t>
            </a:r>
            <a:r>
              <a:rPr lang="en-US" altLang="ko-KR" sz="2000" dirty="0"/>
              <a:t>, </a:t>
            </a:r>
            <a:r>
              <a:rPr lang="ko-KR" altLang="en-US" sz="2000" dirty="0"/>
              <a:t>로마</a:t>
            </a:r>
            <a:r>
              <a:rPr lang="en-US" altLang="ko-KR" sz="2000" dirty="0"/>
              <a:t>, </a:t>
            </a:r>
            <a:r>
              <a:rPr lang="ko-KR" altLang="en-US" sz="2000" dirty="0"/>
              <a:t>부타페스트는 재정적인 이유로 올림픽 개최 반대</a:t>
            </a:r>
            <a:endParaRPr lang="en-US" altLang="ko-KR" sz="2000" dirty="0"/>
          </a:p>
          <a:p>
            <a:pPr algn="just"/>
            <a:r>
              <a:rPr lang="en-US" sz="2000" dirty="0"/>
              <a:t>88</a:t>
            </a:r>
            <a:r>
              <a:rPr lang="ko-KR" altLang="en-US" sz="2000" dirty="0"/>
              <a:t>서울올림픽은 </a:t>
            </a:r>
            <a:r>
              <a:rPr lang="en-US" altLang="ko-KR" sz="2000" dirty="0"/>
              <a:t>72</a:t>
            </a:r>
            <a:r>
              <a:rPr lang="ko-KR" altLang="en-US" sz="2000" dirty="0"/>
              <a:t>만 명 이상이 거주지를 </a:t>
            </a:r>
            <a:endParaRPr lang="en-US" altLang="ko-KR" sz="2000" dirty="0"/>
          </a:p>
          <a:p>
            <a:pPr marL="0" indent="0" algn="just">
              <a:buNone/>
            </a:pPr>
            <a:r>
              <a:rPr lang="en-US" altLang="ko-KR" sz="2000" dirty="0"/>
              <a:t>   </a:t>
            </a:r>
            <a:r>
              <a:rPr lang="ko-KR" altLang="en-US" sz="2000" dirty="0"/>
              <a:t>빼앗겼으며 이에 반대하던 시민 </a:t>
            </a:r>
            <a:r>
              <a:rPr lang="en-US" altLang="ko-KR" sz="2000" dirty="0"/>
              <a:t>6</a:t>
            </a:r>
            <a:r>
              <a:rPr lang="ko-KR" altLang="en-US" sz="2000" dirty="0"/>
              <a:t>명이 사망</a:t>
            </a:r>
            <a:r>
              <a:rPr lang="en-US" altLang="ko-KR" sz="2000" dirty="0"/>
              <a:t>.</a:t>
            </a:r>
          </a:p>
          <a:p>
            <a:pPr marL="0" indent="0" algn="just">
              <a:buNone/>
            </a:pPr>
            <a:endParaRPr lang="en-US" altLang="ko-KR" sz="2000" dirty="0"/>
          </a:p>
          <a:p>
            <a:pPr marL="0" indent="0" algn="just">
              <a:buNone/>
            </a:pPr>
            <a:r>
              <a:rPr lang="en-US" altLang="ko-KR" sz="2000" dirty="0"/>
              <a:t>                 “</a:t>
            </a:r>
            <a:r>
              <a:rPr lang="ko-KR" altLang="en-US" sz="2000" b="1" dirty="0"/>
              <a:t>당신들의 축제</a:t>
            </a:r>
            <a:r>
              <a:rPr lang="en-US" altLang="ko-KR" sz="2000" b="1" dirty="0"/>
              <a:t>“</a:t>
            </a:r>
          </a:p>
          <a:p>
            <a:pPr marL="0" indent="0" algn="just">
              <a:buNone/>
            </a:pPr>
            <a:endParaRPr lang="en-US" altLang="ko-KR" sz="2000" dirty="0"/>
          </a:p>
          <a:p>
            <a:pPr algn="just"/>
            <a:r>
              <a:rPr lang="ko-KR" altLang="en-US" sz="2000" dirty="0"/>
              <a:t>주도자는 미국의 </a:t>
            </a:r>
            <a:r>
              <a:rPr lang="ko-KR" altLang="en-US" sz="2000" dirty="0" err="1"/>
              <a:t>올림피언이자</a:t>
            </a:r>
            <a:r>
              <a:rPr lang="ko-KR" altLang="en-US" sz="2000" dirty="0"/>
              <a:t> 대학교수로 </a:t>
            </a:r>
            <a:endParaRPr lang="en-US" altLang="ko-KR" sz="2000" dirty="0"/>
          </a:p>
          <a:p>
            <a:pPr marL="0" indent="0" algn="just">
              <a:buNone/>
            </a:pPr>
            <a:r>
              <a:rPr lang="en-US" altLang="ko-KR" sz="2000" dirty="0"/>
              <a:t>   </a:t>
            </a:r>
            <a:r>
              <a:rPr lang="ko-KR" altLang="en-US" sz="2000" dirty="0"/>
              <a:t>환경</a:t>
            </a:r>
            <a:r>
              <a:rPr lang="en-US" altLang="ko-KR" sz="2000" dirty="0"/>
              <a:t>, </a:t>
            </a:r>
            <a:r>
              <a:rPr lang="ko-KR" altLang="en-US" sz="2000" dirty="0"/>
              <a:t>교통</a:t>
            </a:r>
            <a:r>
              <a:rPr lang="en-US" altLang="ko-KR" sz="2000" dirty="0"/>
              <a:t>, </a:t>
            </a:r>
            <a:r>
              <a:rPr lang="ko-KR" altLang="en-US" sz="2000" dirty="0"/>
              <a:t>빈부격차</a:t>
            </a:r>
            <a:r>
              <a:rPr lang="en-US" altLang="ko-KR" sz="2000" dirty="0"/>
              <a:t>, </a:t>
            </a:r>
            <a:r>
              <a:rPr lang="ko-KR" altLang="en-US" sz="2000" dirty="0"/>
              <a:t>세금 등 다양한 이유로 </a:t>
            </a:r>
            <a:endParaRPr lang="en-US" altLang="ko-KR" sz="2000" dirty="0"/>
          </a:p>
          <a:p>
            <a:pPr marL="0" indent="0" algn="just">
              <a:buNone/>
            </a:pPr>
            <a:r>
              <a:rPr lang="en-US" altLang="ko-KR" sz="2000" dirty="0"/>
              <a:t>   </a:t>
            </a:r>
            <a:r>
              <a:rPr lang="ko-KR" altLang="en-US" sz="2000" dirty="0"/>
              <a:t>문제 제기</a:t>
            </a:r>
            <a:endParaRPr lang="en-US" altLang="ko-KR" sz="2000" dirty="0"/>
          </a:p>
          <a:p>
            <a:pPr algn="just"/>
            <a:r>
              <a:rPr lang="ko-KR" altLang="en-US" sz="2000" dirty="0"/>
              <a:t>소셜미디어와 커뮤니케이션의 발달로 시위의 동시성</a:t>
            </a:r>
            <a:r>
              <a:rPr lang="en-US" altLang="ko-KR" sz="2000" dirty="0"/>
              <a:t>, </a:t>
            </a:r>
            <a:r>
              <a:rPr lang="ko-KR" altLang="en-US" sz="2000" dirty="0" err="1"/>
              <a:t>파급력</a:t>
            </a:r>
            <a:r>
              <a:rPr lang="en-US" altLang="ko-KR" sz="2000" dirty="0"/>
              <a:t>, </a:t>
            </a:r>
            <a:r>
              <a:rPr lang="ko-KR" altLang="en-US" sz="2000" dirty="0"/>
              <a:t>통일성 등 영향력이 매우 큼</a:t>
            </a:r>
            <a:r>
              <a:rPr lang="en-US" altLang="ko-KR" sz="2000" dirty="0"/>
              <a:t> </a:t>
            </a:r>
          </a:p>
          <a:p>
            <a:pPr marL="0" indent="0" algn="just">
              <a:buNone/>
            </a:pPr>
            <a:endParaRPr lang="en-US" altLang="ko-KR" sz="2000" dirty="0"/>
          </a:p>
          <a:p>
            <a:pPr marL="0" indent="0" algn="just">
              <a:buNone/>
            </a:pPr>
            <a:endParaRPr lang="en-US" altLang="ko-KR" sz="2000" dirty="0"/>
          </a:p>
          <a:p>
            <a:pPr marL="0" indent="0" algn="just">
              <a:buNone/>
            </a:pPr>
            <a:endParaRPr lang="en-US" altLang="ko-KR" sz="2000" dirty="0"/>
          </a:p>
          <a:p>
            <a:pPr marL="0" indent="0" algn="just">
              <a:buNone/>
            </a:pPr>
            <a:endParaRPr lang="en-US" sz="2000" dirty="0"/>
          </a:p>
        </p:txBody>
      </p:sp>
      <p:pic>
        <p:nvPicPr>
          <p:cNvPr id="1026" name="Picture 2" descr="Global anti-Olympics movement challenges the games' darker side | Waging  Nonviolence">
            <a:extLst>
              <a:ext uri="{FF2B5EF4-FFF2-40B4-BE49-F238E27FC236}">
                <a16:creationId xmlns:a16="http://schemas.microsoft.com/office/drawing/2014/main" id="{6B93DB2F-DBFF-4308-8112-E6D94836515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11" r="1" b="11912"/>
          <a:stretch/>
        </p:blipFill>
        <p:spPr bwMode="auto">
          <a:xfrm>
            <a:off x="7572652" y="-4"/>
            <a:ext cx="4626456" cy="3694372"/>
          </a:xfrm>
          <a:custGeom>
            <a:avLst/>
            <a:gdLst/>
            <a:ahLst/>
            <a:cxnLst/>
            <a:rect l="l" t="t" r="r" b="b"/>
            <a:pathLst>
              <a:path w="7287684" h="3694372">
                <a:moveTo>
                  <a:pt x="1047969" y="0"/>
                </a:moveTo>
                <a:lnTo>
                  <a:pt x="7287684" y="0"/>
                </a:lnTo>
                <a:lnTo>
                  <a:pt x="7287684" y="814388"/>
                </a:lnTo>
                <a:lnTo>
                  <a:pt x="7287684" y="3694372"/>
                </a:lnTo>
                <a:lnTo>
                  <a:pt x="471411" y="3694372"/>
                </a:lnTo>
                <a:lnTo>
                  <a:pt x="470992" y="3686621"/>
                </a:lnTo>
                <a:cubicBezTo>
                  <a:pt x="458999" y="3642419"/>
                  <a:pt x="427907" y="3602236"/>
                  <a:pt x="376383" y="3554015"/>
                </a:cubicBezTo>
                <a:cubicBezTo>
                  <a:pt x="315976" y="3500438"/>
                  <a:pt x="255568" y="3454003"/>
                  <a:pt x="170288" y="3407569"/>
                </a:cubicBezTo>
                <a:cubicBezTo>
                  <a:pt x="365723" y="3382565"/>
                  <a:pt x="163181" y="3296841"/>
                  <a:pt x="230695" y="3243263"/>
                </a:cubicBezTo>
                <a:cubicBezTo>
                  <a:pt x="369276" y="3221831"/>
                  <a:pt x="479431" y="3393282"/>
                  <a:pt x="667759" y="3343275"/>
                </a:cubicBezTo>
                <a:cubicBezTo>
                  <a:pt x="440344" y="3196828"/>
                  <a:pt x="184501" y="3150393"/>
                  <a:pt x="17493" y="2953940"/>
                </a:cubicBezTo>
                <a:cubicBezTo>
                  <a:pt x="56580" y="2911078"/>
                  <a:pt x="95667" y="2953940"/>
                  <a:pt x="127647" y="2936081"/>
                </a:cubicBezTo>
                <a:cubicBezTo>
                  <a:pt x="127647" y="2925365"/>
                  <a:pt x="500751" y="2993232"/>
                  <a:pt x="522071" y="2714625"/>
                </a:cubicBezTo>
                <a:cubicBezTo>
                  <a:pt x="529178" y="2714625"/>
                  <a:pt x="536285" y="2714625"/>
                  <a:pt x="543391" y="2703909"/>
                </a:cubicBezTo>
                <a:cubicBezTo>
                  <a:pt x="582478" y="2664619"/>
                  <a:pt x="546945" y="2571750"/>
                  <a:pt x="610905" y="2564606"/>
                </a:cubicBezTo>
                <a:cubicBezTo>
                  <a:pt x="681973" y="2557462"/>
                  <a:pt x="749487" y="2525315"/>
                  <a:pt x="824107" y="2543175"/>
                </a:cubicBezTo>
                <a:cubicBezTo>
                  <a:pt x="880961" y="2557462"/>
                  <a:pt x="941368" y="2575322"/>
                  <a:pt x="1001776" y="2575322"/>
                </a:cubicBezTo>
                <a:cubicBezTo>
                  <a:pt x="1065736" y="2575322"/>
                  <a:pt x="1154570" y="2696766"/>
                  <a:pt x="1193658" y="2536031"/>
                </a:cubicBezTo>
                <a:cubicBezTo>
                  <a:pt x="1193658" y="2528888"/>
                  <a:pt x="1303812" y="2546747"/>
                  <a:pt x="1364219" y="2553891"/>
                </a:cubicBezTo>
                <a:cubicBezTo>
                  <a:pt x="1413966" y="2561035"/>
                  <a:pt x="1474374" y="2593181"/>
                  <a:pt x="1509907" y="2528888"/>
                </a:cubicBezTo>
                <a:cubicBezTo>
                  <a:pt x="1527674" y="2489596"/>
                  <a:pt x="1442393" y="2418159"/>
                  <a:pt x="1367772" y="2411015"/>
                </a:cubicBezTo>
                <a:cubicBezTo>
                  <a:pt x="1300259" y="2403872"/>
                  <a:pt x="1232745" y="2396728"/>
                  <a:pt x="1168784" y="2411015"/>
                </a:cubicBezTo>
                <a:cubicBezTo>
                  <a:pt x="1090610" y="2428875"/>
                  <a:pt x="1047969" y="2400300"/>
                  <a:pt x="1026649" y="2336007"/>
                </a:cubicBezTo>
                <a:cubicBezTo>
                  <a:pt x="1001776" y="2268141"/>
                  <a:pt x="955582" y="2232422"/>
                  <a:pt x="891621" y="2200275"/>
                </a:cubicBezTo>
                <a:cubicBezTo>
                  <a:pt x="735273" y="2121694"/>
                  <a:pt x="586032" y="2028825"/>
                  <a:pt x="415470" y="1982390"/>
                </a:cubicBezTo>
                <a:cubicBezTo>
                  <a:pt x="383490" y="1975246"/>
                  <a:pt x="344403" y="1960959"/>
                  <a:pt x="330189" y="1900238"/>
                </a:cubicBezTo>
                <a:cubicBezTo>
                  <a:pt x="792127" y="1993106"/>
                  <a:pt x="1211424" y="2232422"/>
                  <a:pt x="1687576" y="2218135"/>
                </a:cubicBezTo>
                <a:cubicBezTo>
                  <a:pt x="1559654" y="2143125"/>
                  <a:pt x="1406860" y="2139554"/>
                  <a:pt x="1268278" y="2085975"/>
                </a:cubicBezTo>
                <a:cubicBezTo>
                  <a:pt x="1367772" y="2046685"/>
                  <a:pt x="1460160" y="2089547"/>
                  <a:pt x="1552548" y="2110978"/>
                </a:cubicBezTo>
                <a:cubicBezTo>
                  <a:pt x="1630722" y="2128837"/>
                  <a:pt x="1701789" y="2132410"/>
                  <a:pt x="1708896" y="2021681"/>
                </a:cubicBezTo>
                <a:cubicBezTo>
                  <a:pt x="1708896" y="2010965"/>
                  <a:pt x="1708896" y="2003821"/>
                  <a:pt x="1708896" y="1993106"/>
                </a:cubicBezTo>
                <a:cubicBezTo>
                  <a:pt x="1680469" y="1946672"/>
                  <a:pt x="1641382" y="1925240"/>
                  <a:pt x="1591635" y="1910953"/>
                </a:cubicBezTo>
                <a:cubicBezTo>
                  <a:pt x="1563208" y="1903809"/>
                  <a:pt x="1524121" y="1889522"/>
                  <a:pt x="1524121" y="1857375"/>
                </a:cubicBezTo>
                <a:cubicBezTo>
                  <a:pt x="1527674" y="1735931"/>
                  <a:pt x="1431733" y="1700212"/>
                  <a:pt x="1339346" y="1664493"/>
                </a:cubicBezTo>
                <a:cubicBezTo>
                  <a:pt x="1389093" y="1603772"/>
                  <a:pt x="1431733" y="1646635"/>
                  <a:pt x="1470820" y="1643062"/>
                </a:cubicBezTo>
                <a:cubicBezTo>
                  <a:pt x="1495694" y="1639491"/>
                  <a:pt x="1520567" y="1635919"/>
                  <a:pt x="1520567" y="1603772"/>
                </a:cubicBezTo>
                <a:cubicBezTo>
                  <a:pt x="1520567" y="1578769"/>
                  <a:pt x="1509907" y="1546622"/>
                  <a:pt x="1485034" y="1546622"/>
                </a:cubicBezTo>
                <a:cubicBezTo>
                  <a:pt x="1328686" y="1543050"/>
                  <a:pt x="1239851" y="1371600"/>
                  <a:pt x="1076396" y="1371600"/>
                </a:cubicBezTo>
                <a:cubicBezTo>
                  <a:pt x="976902" y="1371600"/>
                  <a:pt x="1126144" y="1275159"/>
                  <a:pt x="1044416" y="1235869"/>
                </a:cubicBezTo>
                <a:cubicBezTo>
                  <a:pt x="1026649" y="1225153"/>
                  <a:pt x="1094163" y="1210866"/>
                  <a:pt x="1122590" y="1214437"/>
                </a:cubicBezTo>
                <a:cubicBezTo>
                  <a:pt x="1151017" y="1218009"/>
                  <a:pt x="1175891" y="1243013"/>
                  <a:pt x="1211424" y="1225153"/>
                </a:cubicBezTo>
                <a:cubicBezTo>
                  <a:pt x="1229191" y="1160860"/>
                  <a:pt x="1182997" y="1135856"/>
                  <a:pt x="1140357" y="1117997"/>
                </a:cubicBezTo>
                <a:cubicBezTo>
                  <a:pt x="1047969" y="1075135"/>
                  <a:pt x="955582" y="1025129"/>
                  <a:pt x="852534" y="1010841"/>
                </a:cubicBezTo>
                <a:cubicBezTo>
                  <a:pt x="817001" y="1007269"/>
                  <a:pt x="795680" y="989409"/>
                  <a:pt x="799234" y="953690"/>
                </a:cubicBezTo>
                <a:cubicBezTo>
                  <a:pt x="806340" y="907256"/>
                  <a:pt x="841874" y="921544"/>
                  <a:pt x="870301" y="925115"/>
                </a:cubicBezTo>
                <a:cubicBezTo>
                  <a:pt x="888068" y="928688"/>
                  <a:pt x="905835" y="939403"/>
                  <a:pt x="923602" y="914400"/>
                </a:cubicBezTo>
                <a:cubicBezTo>
                  <a:pt x="611794" y="724198"/>
                  <a:pt x="409919" y="684684"/>
                  <a:pt x="132090" y="589415"/>
                </a:cubicBezTo>
                <a:lnTo>
                  <a:pt x="31922" y="552917"/>
                </a:lnTo>
                <a:lnTo>
                  <a:pt x="26859" y="541335"/>
                </a:lnTo>
                <a:cubicBezTo>
                  <a:pt x="20137" y="534929"/>
                  <a:pt x="8953" y="532232"/>
                  <a:pt x="0" y="527681"/>
                </a:cubicBezTo>
                <a:cubicBezTo>
                  <a:pt x="5969" y="516305"/>
                  <a:pt x="7617" y="502963"/>
                  <a:pt x="17905" y="493550"/>
                </a:cubicBezTo>
                <a:cubicBezTo>
                  <a:pt x="23947" y="488022"/>
                  <a:pt x="35344" y="487159"/>
                  <a:pt x="44763" y="486724"/>
                </a:cubicBezTo>
                <a:lnTo>
                  <a:pt x="165722" y="483650"/>
                </a:lnTo>
                <a:lnTo>
                  <a:pt x="193385" y="498723"/>
                </a:lnTo>
                <a:cubicBezTo>
                  <a:pt x="210263" y="511671"/>
                  <a:pt x="227142" y="525066"/>
                  <a:pt x="315976" y="535781"/>
                </a:cubicBezTo>
                <a:cubicBezTo>
                  <a:pt x="401257" y="546497"/>
                  <a:pt x="479431" y="582216"/>
                  <a:pt x="575372" y="525066"/>
                </a:cubicBezTo>
                <a:cubicBezTo>
                  <a:pt x="639332" y="485775"/>
                  <a:pt x="742380" y="528637"/>
                  <a:pt x="820554" y="560785"/>
                </a:cubicBezTo>
                <a:cubicBezTo>
                  <a:pt x="884515" y="589360"/>
                  <a:pt x="948475" y="596503"/>
                  <a:pt x="1033756" y="560785"/>
                </a:cubicBezTo>
                <a:cubicBezTo>
                  <a:pt x="955582" y="539354"/>
                  <a:pt x="895175" y="521494"/>
                  <a:pt x="834767" y="507206"/>
                </a:cubicBezTo>
                <a:cubicBezTo>
                  <a:pt x="785020" y="496491"/>
                  <a:pt x="756593" y="471488"/>
                  <a:pt x="760147" y="417909"/>
                </a:cubicBezTo>
                <a:cubicBezTo>
                  <a:pt x="760147" y="389334"/>
                  <a:pt x="749487" y="350044"/>
                  <a:pt x="785020" y="335757"/>
                </a:cubicBezTo>
                <a:cubicBezTo>
                  <a:pt x="813447" y="321469"/>
                  <a:pt x="852534" y="335757"/>
                  <a:pt x="866748" y="360759"/>
                </a:cubicBezTo>
                <a:cubicBezTo>
                  <a:pt x="884515" y="407194"/>
                  <a:pt x="902281" y="450056"/>
                  <a:pt x="962689" y="453629"/>
                </a:cubicBezTo>
                <a:cubicBezTo>
                  <a:pt x="1044416" y="460771"/>
                  <a:pt x="998222" y="432197"/>
                  <a:pt x="984009" y="396478"/>
                </a:cubicBezTo>
                <a:cubicBezTo>
                  <a:pt x="969795" y="357188"/>
                  <a:pt x="1012436" y="346472"/>
                  <a:pt x="1040863" y="353615"/>
                </a:cubicBezTo>
                <a:cubicBezTo>
                  <a:pt x="1147464" y="385763"/>
                  <a:pt x="1257618" y="328613"/>
                  <a:pt x="1367772" y="375047"/>
                </a:cubicBezTo>
                <a:cubicBezTo>
                  <a:pt x="1339346" y="260747"/>
                  <a:pt x="1278938" y="210741"/>
                  <a:pt x="1151017" y="192881"/>
                </a:cubicBezTo>
                <a:cubicBezTo>
                  <a:pt x="1104823" y="189310"/>
                  <a:pt x="1055076" y="196453"/>
                  <a:pt x="1012436" y="164306"/>
                </a:cubicBezTo>
                <a:cubicBezTo>
                  <a:pt x="987562" y="146447"/>
                  <a:pt x="962689" y="125016"/>
                  <a:pt x="980456" y="89297"/>
                </a:cubicBezTo>
                <a:cubicBezTo>
                  <a:pt x="991116" y="64294"/>
                  <a:pt x="1019542" y="64294"/>
                  <a:pt x="1044416" y="71437"/>
                </a:cubicBezTo>
                <a:cubicBezTo>
                  <a:pt x="1147464" y="110728"/>
                  <a:pt x="1257618" y="121444"/>
                  <a:pt x="1364219" y="135731"/>
                </a:cubicBezTo>
                <a:cubicBezTo>
                  <a:pt x="1381986" y="139303"/>
                  <a:pt x="1399753" y="146447"/>
                  <a:pt x="1417520" y="110728"/>
                </a:cubicBezTo>
                <a:cubicBezTo>
                  <a:pt x="1293152" y="78581"/>
                  <a:pt x="1172337" y="35719"/>
                  <a:pt x="1047969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The 2020 Olympics Are Likely to Be a Disaster | The Nation">
            <a:extLst>
              <a:ext uri="{FF2B5EF4-FFF2-40B4-BE49-F238E27FC236}">
                <a16:creationId xmlns:a16="http://schemas.microsoft.com/office/drawing/2014/main" id="{AE42E315-86AB-474D-B6E9-2A0CE0450A1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96" r="-1" b="26701"/>
          <a:stretch/>
        </p:blipFill>
        <p:spPr bwMode="auto">
          <a:xfrm>
            <a:off x="6782541" y="3802961"/>
            <a:ext cx="5416568" cy="3055043"/>
          </a:xfrm>
          <a:custGeom>
            <a:avLst/>
            <a:gdLst/>
            <a:ahLst/>
            <a:cxnLst/>
            <a:rect l="l" t="t" r="r" b="b"/>
            <a:pathLst>
              <a:path w="7472381" h="3055043">
                <a:moveTo>
                  <a:pt x="638975" y="0"/>
                </a:moveTo>
                <a:lnTo>
                  <a:pt x="7472381" y="0"/>
                </a:lnTo>
                <a:lnTo>
                  <a:pt x="7472381" y="2579984"/>
                </a:lnTo>
                <a:lnTo>
                  <a:pt x="7472381" y="3055043"/>
                </a:lnTo>
                <a:lnTo>
                  <a:pt x="6992676" y="3055043"/>
                </a:lnTo>
                <a:lnTo>
                  <a:pt x="1946893" y="3055043"/>
                </a:lnTo>
                <a:cubicBezTo>
                  <a:pt x="1801205" y="2983605"/>
                  <a:pt x="1662624" y="2897880"/>
                  <a:pt x="1506276" y="2855018"/>
                </a:cubicBezTo>
                <a:cubicBezTo>
                  <a:pt x="1399675" y="2826443"/>
                  <a:pt x="1296627" y="2776437"/>
                  <a:pt x="1314394" y="2626417"/>
                </a:cubicBezTo>
                <a:cubicBezTo>
                  <a:pt x="1317947" y="2583555"/>
                  <a:pt x="1289520" y="2551409"/>
                  <a:pt x="1246880" y="2562124"/>
                </a:cubicBezTo>
                <a:cubicBezTo>
                  <a:pt x="1165153" y="2583555"/>
                  <a:pt x="1126065" y="2522833"/>
                  <a:pt x="1079872" y="2476399"/>
                </a:cubicBezTo>
                <a:cubicBezTo>
                  <a:pt x="998144" y="2394247"/>
                  <a:pt x="919970" y="2308520"/>
                  <a:pt x="788495" y="2294233"/>
                </a:cubicBezTo>
                <a:cubicBezTo>
                  <a:pt x="813369" y="2229939"/>
                  <a:pt x="856009" y="2237083"/>
                  <a:pt x="895097" y="2251371"/>
                </a:cubicBezTo>
                <a:cubicBezTo>
                  <a:pt x="998144" y="2287090"/>
                  <a:pt x="1101192" y="2326380"/>
                  <a:pt x="1204239" y="2362099"/>
                </a:cubicBezTo>
                <a:cubicBezTo>
                  <a:pt x="1271754" y="2383530"/>
                  <a:pt x="1339267" y="2415677"/>
                  <a:pt x="1428102" y="2390674"/>
                </a:cubicBezTo>
                <a:cubicBezTo>
                  <a:pt x="1349928" y="2262087"/>
                  <a:pt x="1218453" y="2237083"/>
                  <a:pt x="1111852" y="2197793"/>
                </a:cubicBezTo>
                <a:cubicBezTo>
                  <a:pt x="980377" y="2147787"/>
                  <a:pt x="902203" y="2054918"/>
                  <a:pt x="806262" y="1947762"/>
                </a:cubicBezTo>
                <a:cubicBezTo>
                  <a:pt x="902203" y="1919187"/>
                  <a:pt x="962610" y="1997768"/>
                  <a:pt x="1040785" y="1994196"/>
                </a:cubicBezTo>
                <a:cubicBezTo>
                  <a:pt x="1044338" y="1983480"/>
                  <a:pt x="1051445" y="1962049"/>
                  <a:pt x="1051445" y="1962049"/>
                </a:cubicBezTo>
                <a:cubicBezTo>
                  <a:pt x="923523" y="1904899"/>
                  <a:pt x="866670" y="1797743"/>
                  <a:pt x="845349" y="1665583"/>
                </a:cubicBezTo>
                <a:cubicBezTo>
                  <a:pt x="838243" y="1597718"/>
                  <a:pt x="792049" y="1576287"/>
                  <a:pt x="745855" y="1544140"/>
                </a:cubicBezTo>
                <a:cubicBezTo>
                  <a:pt x="589507" y="1433411"/>
                  <a:pt x="422499" y="1333399"/>
                  <a:pt x="291024" y="1183381"/>
                </a:cubicBezTo>
                <a:cubicBezTo>
                  <a:pt x="443819" y="1201239"/>
                  <a:pt x="564633" y="1301252"/>
                  <a:pt x="724535" y="1344115"/>
                </a:cubicBezTo>
                <a:cubicBezTo>
                  <a:pt x="596614" y="1179808"/>
                  <a:pt x="429605" y="1094083"/>
                  <a:pt x="276811" y="994071"/>
                </a:cubicBezTo>
                <a:cubicBezTo>
                  <a:pt x="205743" y="947637"/>
                  <a:pt x="141783" y="890486"/>
                  <a:pt x="60055" y="865484"/>
                </a:cubicBezTo>
                <a:cubicBezTo>
                  <a:pt x="31628" y="858340"/>
                  <a:pt x="-18119" y="840481"/>
                  <a:pt x="6755" y="790474"/>
                </a:cubicBezTo>
                <a:cubicBezTo>
                  <a:pt x="28075" y="747612"/>
                  <a:pt x="67162" y="761900"/>
                  <a:pt x="102696" y="772614"/>
                </a:cubicBezTo>
                <a:cubicBezTo>
                  <a:pt x="187976" y="801190"/>
                  <a:pt x="280364" y="801190"/>
                  <a:pt x="397625" y="801190"/>
                </a:cubicBezTo>
                <a:cubicBezTo>
                  <a:pt x="298131" y="665458"/>
                  <a:pt x="116909" y="708321"/>
                  <a:pt x="31628" y="565446"/>
                </a:cubicBezTo>
                <a:cubicBezTo>
                  <a:pt x="138229" y="540444"/>
                  <a:pt x="219957" y="590450"/>
                  <a:pt x="305237" y="601165"/>
                </a:cubicBezTo>
                <a:cubicBezTo>
                  <a:pt x="383412" y="611881"/>
                  <a:pt x="401178" y="586877"/>
                  <a:pt x="383412" y="508296"/>
                </a:cubicBezTo>
                <a:cubicBezTo>
                  <a:pt x="354985" y="386853"/>
                  <a:pt x="397625" y="326130"/>
                  <a:pt x="511333" y="358278"/>
                </a:cubicBezTo>
                <a:cubicBezTo>
                  <a:pt x="617934" y="390424"/>
                  <a:pt x="628594" y="343990"/>
                  <a:pt x="600167" y="276124"/>
                </a:cubicBezTo>
                <a:cubicBezTo>
                  <a:pt x="557527" y="176112"/>
                  <a:pt x="603720" y="97531"/>
                  <a:pt x="635701" y="11805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54271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텍스트 상자 15">
            <a:extLst>
              <a:ext uri="{FF2B5EF4-FFF2-40B4-BE49-F238E27FC236}">
                <a16:creationId xmlns:a16="http://schemas.microsoft.com/office/drawing/2014/main" id="{E2F2BFDF-E9F2-4569-A9F2-E1FFCB7FB82D}"/>
              </a:ext>
            </a:extLst>
          </p:cNvPr>
          <p:cNvSpPr txBox="1"/>
          <p:nvPr/>
        </p:nvSpPr>
        <p:spPr>
          <a:xfrm>
            <a:off x="439709" y="1705103"/>
            <a:ext cx="5814874" cy="4883832"/>
          </a:xfrm>
          <a:prstGeom prst="rect">
            <a:avLst/>
          </a:prstGeom>
          <a:noFill/>
        </p:spPr>
        <p:txBody>
          <a:bodyPr wrap="square" lIns="0" tIns="36000" rIns="0" bIns="0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ko-KR" altLang="en-US" b="1" spc="-1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프랑스의 건축학과 교수이자 미학자 </a:t>
            </a:r>
            <a:endParaRPr lang="en-US" altLang="ko-KR" b="1" spc="-1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>
              <a:lnSpc>
                <a:spcPts val="1800"/>
              </a:lnSpc>
            </a:pPr>
            <a:r>
              <a:rPr lang="ko-KR" altLang="en-US" b="1" spc="-100" baseline="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인간의 몸과 건축을 주제로 파리 </a:t>
            </a:r>
            <a:r>
              <a:rPr lang="en-US" altLang="ko-KR" b="1" spc="-100" baseline="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10 </a:t>
            </a:r>
            <a:r>
              <a:rPr lang="ko-KR" altLang="en-US" b="1" spc="-100" baseline="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대학에서 박사</a:t>
            </a:r>
            <a:endParaRPr lang="en-US" altLang="ko-KR" b="1" spc="-100" baseline="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>
              <a:lnSpc>
                <a:spcPts val="1800"/>
              </a:lnSpc>
            </a:pPr>
            <a:r>
              <a:rPr lang="en-US" altLang="ko-KR" b="1" spc="-1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1975</a:t>
            </a:r>
            <a:r>
              <a:rPr lang="ko-KR" altLang="en-US" b="1" spc="-1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년 부터 </a:t>
            </a:r>
            <a:r>
              <a:rPr lang="en-US" altLang="ko-KR" b="1" spc="-1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‘</a:t>
            </a:r>
            <a:r>
              <a:rPr lang="ko-KR" altLang="en-US" b="1" spc="-1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어떤 육체</a:t>
            </a:r>
            <a:r>
              <a:rPr lang="en-US" altLang="ko-KR" b="1" spc="-1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?’(90</a:t>
            </a:r>
            <a:r>
              <a:rPr lang="ko-KR" altLang="en-US" b="1" spc="-1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년대 중반까지 총 </a:t>
            </a:r>
            <a:r>
              <a:rPr lang="en-US" altLang="ko-KR" b="1" spc="-1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52</a:t>
            </a:r>
            <a:r>
              <a:rPr lang="ko-KR" altLang="en-US" b="1" spc="-1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호</a:t>
            </a:r>
            <a:r>
              <a:rPr lang="en-US" altLang="ko-KR" b="1" spc="-1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b="1" spc="-1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발간</a:t>
            </a:r>
            <a:r>
              <a:rPr lang="en-US" altLang="ko-KR" b="1" spc="-1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b="1" spc="-1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b="1" spc="-1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‘</a:t>
            </a:r>
            <a:r>
              <a:rPr lang="ko-KR" altLang="en-US" b="1" spc="-1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어떤 스포츠</a:t>
            </a:r>
            <a:r>
              <a:rPr lang="en-US" altLang="ko-KR" b="1" spc="-1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‘ 2007</a:t>
            </a:r>
            <a:r>
              <a:rPr lang="ko-KR" altLang="en-US" b="1" spc="-1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년 이후 발간</a:t>
            </a:r>
            <a:r>
              <a:rPr lang="en-US" altLang="ko-KR" b="1" spc="-1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algn="ctr">
              <a:lnSpc>
                <a:spcPts val="1800"/>
              </a:lnSpc>
            </a:pPr>
            <a:endParaRPr lang="en-US" altLang="ko-KR" b="1" spc="-1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>
              <a:lnSpc>
                <a:spcPts val="1800"/>
              </a:lnSpc>
            </a:pPr>
            <a:r>
              <a:rPr lang="en-US" altLang="ko-KR" b="1" spc="-100" baseline="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‘</a:t>
            </a:r>
            <a:r>
              <a:rPr lang="ko-KR" altLang="en-US" b="1" spc="-100" baseline="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야만의 스타디움</a:t>
            </a:r>
            <a:r>
              <a:rPr lang="en-US" altLang="ko-KR" b="1" spc="-1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b="1" spc="-1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스포츠 광경이 만들어내는 분노</a:t>
            </a:r>
            <a:r>
              <a:rPr lang="en-US" altLang="ko-KR" b="1" spc="-1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(2010)‘</a:t>
            </a:r>
          </a:p>
          <a:p>
            <a:pPr algn="ctr">
              <a:lnSpc>
                <a:spcPts val="1800"/>
              </a:lnSpc>
            </a:pPr>
            <a:r>
              <a:rPr lang="en-US" altLang="ko-KR" b="1" spc="-100" baseline="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‘</a:t>
            </a:r>
            <a:r>
              <a:rPr lang="ko-KR" altLang="en-US" b="1" spc="-100" baseline="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또 다른 자아</a:t>
            </a:r>
            <a:r>
              <a:rPr lang="en-US" altLang="ko-KR" b="1" spc="-100" baseline="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b="1" spc="-100" baseline="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도시</a:t>
            </a:r>
            <a:r>
              <a:rPr lang="en-US" altLang="ko-KR" b="1" spc="-1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b="1" spc="-1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육체</a:t>
            </a:r>
            <a:r>
              <a:rPr lang="en-US" altLang="ko-KR" b="1" spc="-1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b="1" spc="-1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대중</a:t>
            </a:r>
            <a:r>
              <a:rPr lang="en-US" altLang="ko-KR" b="1" spc="-1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(2013)’</a:t>
            </a:r>
          </a:p>
          <a:p>
            <a:pPr algn="ctr">
              <a:lnSpc>
                <a:spcPts val="1800"/>
              </a:lnSpc>
            </a:pPr>
            <a:endParaRPr lang="en-US" altLang="ko-KR" b="1" spc="-1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>
              <a:lnSpc>
                <a:spcPts val="1800"/>
              </a:lnSpc>
            </a:pPr>
            <a:r>
              <a:rPr lang="en-US" altLang="ko-KR" b="1" spc="-100" baseline="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“ </a:t>
            </a:r>
            <a:r>
              <a:rPr lang="ko-KR" altLang="en-US" b="1" spc="-100" baseline="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젊었을 적에 축구와 테니스를 잘했어요</a:t>
            </a:r>
            <a:r>
              <a:rPr lang="en-US" altLang="ko-KR" b="1" spc="-100" baseline="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b="1" spc="-100" baseline="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스키도 잘 탔죠</a:t>
            </a:r>
            <a:r>
              <a:rPr lang="en-US" altLang="ko-KR" b="1" spc="-100" baseline="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b="1" spc="-100" baseline="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경쟁 같은 건 거의 흥미가 없었어요</a:t>
            </a:r>
            <a:r>
              <a:rPr lang="en-US" altLang="ko-KR" b="1" spc="-100" baseline="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.”</a:t>
            </a:r>
          </a:p>
          <a:p>
            <a:pPr algn="ctr">
              <a:lnSpc>
                <a:spcPts val="1800"/>
              </a:lnSpc>
            </a:pPr>
            <a:endParaRPr lang="en-US" altLang="ko-KR" b="1" spc="-1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>
              <a:lnSpc>
                <a:spcPts val="1800"/>
              </a:lnSpc>
            </a:pPr>
            <a:r>
              <a:rPr lang="en-US" altLang="ko-KR" b="1" spc="-100" baseline="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“</a:t>
            </a:r>
            <a:r>
              <a:rPr lang="ko-KR" altLang="en-US" b="1" spc="-100" baseline="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스포츠 경기는 정치와 스포츠 양자의 공동 작업</a:t>
            </a:r>
            <a:r>
              <a:rPr lang="en-US" altLang="ko-KR" b="1" spc="-100" baseline="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“</a:t>
            </a:r>
          </a:p>
          <a:p>
            <a:pPr algn="ctr">
              <a:lnSpc>
                <a:spcPts val="1800"/>
              </a:lnSpc>
            </a:pPr>
            <a:endParaRPr lang="en-US" altLang="ko-KR" b="1" spc="-1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>
              <a:lnSpc>
                <a:spcPts val="1800"/>
              </a:lnSpc>
            </a:pPr>
            <a:r>
              <a:rPr lang="en-US" altLang="ko-KR" b="1" spc="-100" baseline="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“</a:t>
            </a:r>
            <a:r>
              <a:rPr lang="ko-KR" altLang="en-US" b="1" spc="-100" baseline="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스포츠는 종교보다 더한 최악의 아편</a:t>
            </a:r>
            <a:r>
              <a:rPr lang="en-US" altLang="ko-KR" b="1" spc="-100" baseline="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</a:p>
          <a:p>
            <a:pPr algn="ctr">
              <a:lnSpc>
                <a:spcPts val="1800"/>
              </a:lnSpc>
            </a:pPr>
            <a:r>
              <a:rPr lang="ko-KR" altLang="en-US" b="1" spc="-100" baseline="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적어도 종교는 현실에 맞서서 </a:t>
            </a:r>
            <a:endParaRPr lang="en-US" altLang="ko-KR" b="1" spc="-100" baseline="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>
              <a:lnSpc>
                <a:spcPts val="1800"/>
              </a:lnSpc>
            </a:pPr>
            <a:r>
              <a:rPr lang="ko-KR" altLang="en-US" b="1" spc="-100" baseline="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저항의 형태를 가질 수 있지만 </a:t>
            </a:r>
            <a:endParaRPr lang="en-US" altLang="ko-KR" b="1" spc="-100" baseline="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>
              <a:lnSpc>
                <a:spcPts val="1800"/>
              </a:lnSpc>
            </a:pPr>
            <a:r>
              <a:rPr lang="ko-KR" altLang="en-US" b="1" spc="-100" baseline="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스포츠는 아무것도 못한다</a:t>
            </a:r>
            <a:r>
              <a:rPr lang="en-US" altLang="ko-KR" b="1" spc="-100" baseline="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“</a:t>
            </a:r>
          </a:p>
          <a:p>
            <a:pPr algn="ctr">
              <a:lnSpc>
                <a:spcPts val="1800"/>
              </a:lnSpc>
            </a:pPr>
            <a:endParaRPr lang="en-US" altLang="ko-KR" b="1" spc="-1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>
              <a:lnSpc>
                <a:spcPts val="1800"/>
              </a:lnSpc>
            </a:pPr>
            <a:r>
              <a:rPr lang="en-US" altLang="ko-KR" b="1" spc="-100" baseline="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“</a:t>
            </a:r>
            <a:r>
              <a:rPr lang="ko-KR" altLang="en-US" b="1" spc="-100" baseline="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영국 축구에서 폭력이 사라지는 건 입장료 증가 때문</a:t>
            </a:r>
            <a:r>
              <a:rPr lang="en-US" altLang="ko-KR" b="1" spc="-100" baseline="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algn="ctr">
              <a:lnSpc>
                <a:spcPts val="1800"/>
              </a:lnSpc>
            </a:pPr>
            <a:r>
              <a:rPr lang="ko-KR" altLang="en-US" b="1" spc="-1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하위 리그의 폭력은 언론에 공개되지 않는다</a:t>
            </a:r>
            <a:r>
              <a:rPr lang="en-US" altLang="ko-KR" b="1" spc="-1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＂</a:t>
            </a:r>
            <a:endParaRPr lang="en-US" altLang="ko-KR" b="1" spc="-100" baseline="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>
              <a:lnSpc>
                <a:spcPts val="1800"/>
              </a:lnSpc>
            </a:pPr>
            <a:endParaRPr lang="ko-KR" altLang="en-ZA" b="1" spc="-100" baseline="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" name="제목 2">
            <a:extLst>
              <a:ext uri="{FF2B5EF4-FFF2-40B4-BE49-F238E27FC236}">
                <a16:creationId xmlns:a16="http://schemas.microsoft.com/office/drawing/2014/main" id="{200B3D2B-613A-41BE-987D-E6A1324B45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9709" y="397544"/>
            <a:ext cx="8508982" cy="1147171"/>
          </a:xfrm>
        </p:spPr>
        <p:txBody>
          <a:bodyPr rtlCol="0"/>
          <a:lstStyle/>
          <a:p>
            <a:pPr algn="l">
              <a:lnSpc>
                <a:spcPts val="5800"/>
              </a:lnSpc>
            </a:pPr>
            <a:br>
              <a:rPr lang="en-US" altLang="ko-KR" sz="4000" dirty="0"/>
            </a:br>
            <a:br>
              <a:rPr lang="en-US" altLang="ko-KR" sz="4000" dirty="0"/>
            </a:br>
            <a:br>
              <a:rPr lang="en-US" altLang="ko-KR" sz="4000" dirty="0"/>
            </a:br>
            <a:br>
              <a:rPr lang="en-US" altLang="ko-KR" sz="4000" dirty="0"/>
            </a:br>
            <a:br>
              <a:rPr lang="en-US" altLang="ko-KR" sz="4000" dirty="0"/>
            </a:br>
            <a:br>
              <a:rPr lang="en-US" altLang="ko-KR" sz="4000" dirty="0"/>
            </a:br>
            <a:br>
              <a:rPr lang="en-US" altLang="ko-KR" sz="4000" dirty="0"/>
            </a:br>
            <a:r>
              <a:rPr lang="en-US" altLang="ko-KR" sz="4000" dirty="0"/>
              <a:t>‘</a:t>
            </a:r>
            <a:r>
              <a:rPr lang="ko-KR" altLang="en-US" sz="4000" dirty="0"/>
              <a:t>야만의 스포츠</a:t>
            </a:r>
            <a:r>
              <a:rPr lang="en-US" altLang="ko-KR" sz="4000" dirty="0"/>
              <a:t>: </a:t>
            </a:r>
            <a:r>
              <a:rPr lang="ko-KR" altLang="en-US" sz="4000" dirty="0"/>
              <a:t>전 세계로 번지는 재앙</a:t>
            </a:r>
            <a:r>
              <a:rPr lang="en-US" altLang="ko-KR" sz="4000" dirty="0"/>
              <a:t>’</a:t>
            </a:r>
            <a:r>
              <a:rPr lang="en-US" altLang="ko-KR" sz="4800" dirty="0"/>
              <a:t>                       </a:t>
            </a:r>
            <a:br>
              <a:rPr lang="en-US" altLang="ko-KR" sz="4800" dirty="0"/>
            </a:br>
            <a:r>
              <a:rPr lang="en-US" altLang="ko-KR" sz="4800" dirty="0"/>
              <a:t>                </a:t>
            </a:r>
            <a:r>
              <a:rPr lang="ko-KR" altLang="en-US" sz="1800" dirty="0"/>
              <a:t>마르크  </a:t>
            </a:r>
            <a:r>
              <a:rPr lang="ko-KR" altLang="en-US" sz="1800" dirty="0" err="1"/>
              <a:t>페렐망</a:t>
            </a:r>
            <a:r>
              <a:rPr lang="ko-KR" altLang="en-US" sz="1800" dirty="0"/>
              <a:t> </a:t>
            </a:r>
            <a:r>
              <a:rPr lang="en-US" altLang="ko-KR" sz="1800" dirty="0"/>
              <a:t>,</a:t>
            </a:r>
            <a:r>
              <a:rPr lang="ko-KR" altLang="en-US" sz="1800" dirty="0"/>
              <a:t> </a:t>
            </a:r>
            <a:r>
              <a:rPr lang="en-US" altLang="ko-KR" sz="1800" dirty="0"/>
              <a:t>2008.  </a:t>
            </a:r>
            <a:r>
              <a:rPr lang="ko-KR" altLang="en-US" sz="1800" dirty="0"/>
              <a:t>도서출판 </a:t>
            </a:r>
            <a:r>
              <a:rPr lang="ko-KR" altLang="en-US" sz="1800" dirty="0" err="1"/>
              <a:t>삼화</a:t>
            </a:r>
            <a:endParaRPr lang="ko-KR" altLang="en-US" sz="1800" dirty="0"/>
          </a:p>
        </p:txBody>
      </p:sp>
      <p:pic>
        <p:nvPicPr>
          <p:cNvPr id="1030" name="Picture 6" descr="스포츠는 이토록 몸에 나쁘다 대표 이미지">
            <a:extLst>
              <a:ext uri="{FF2B5EF4-FFF2-40B4-BE49-F238E27FC236}">
                <a16:creationId xmlns:a16="http://schemas.microsoft.com/office/drawing/2014/main" id="{84EED9D1-7C41-4E93-A41A-A964A7E456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8080" y="3544098"/>
            <a:ext cx="2107226" cy="255195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The anti-Olympic resistance movement | idrottsforum.org">
            <a:extLst>
              <a:ext uri="{FF2B5EF4-FFF2-40B4-BE49-F238E27FC236}">
                <a16:creationId xmlns:a16="http://schemas.microsoft.com/office/drawing/2014/main" id="{36DFA7FE-7597-4513-9610-7CB5EFA1DD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20000">
            <a:off x="9703516" y="653880"/>
            <a:ext cx="2108260" cy="1499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4DF17FAD-25A2-4E3A-9428-835F0441F3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19344" y="1146604"/>
            <a:ext cx="2988924" cy="3894854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2" name="그림 1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175240" y="5231883"/>
            <a:ext cx="1045029" cy="1045029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4484851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그림 개체 틀 1">
            <a:extLst>
              <a:ext uri="{FF2B5EF4-FFF2-40B4-BE49-F238E27FC236}">
                <a16:creationId xmlns:a16="http://schemas.microsoft.com/office/drawing/2014/main" id="{A0D6103D-2D4E-42BD-83DB-6E91B92D7F9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727346"/>
          </a:xfrm>
        </p:spPr>
      </p:sp>
      <p:sp>
        <p:nvSpPr>
          <p:cNvPr id="3" name="제목 2">
            <a:extLst>
              <a:ext uri="{FF2B5EF4-FFF2-40B4-BE49-F238E27FC236}">
                <a16:creationId xmlns:a16="http://schemas.microsoft.com/office/drawing/2014/main" id="{6F496227-8108-470B-A6B1-EDFE21C779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3165" y="355108"/>
            <a:ext cx="11771789" cy="958788"/>
          </a:xfrm>
        </p:spPr>
        <p:txBody>
          <a:bodyPr/>
          <a:lstStyle/>
          <a:p>
            <a:pPr algn="l"/>
            <a:r>
              <a:rPr lang="en-US" altLang="ko-KR" sz="3600" dirty="0"/>
              <a:t>‘</a:t>
            </a:r>
            <a:r>
              <a:rPr lang="ko-KR" altLang="en-US" sz="3600" dirty="0"/>
              <a:t>야만의 스포츠</a:t>
            </a:r>
            <a:r>
              <a:rPr lang="en-US" altLang="ko-KR" sz="3600" dirty="0"/>
              <a:t>＇</a:t>
            </a:r>
            <a:r>
              <a:rPr lang="ko-KR" altLang="en-US" sz="3600" dirty="0"/>
              <a:t>가 제기한 문제</a:t>
            </a:r>
            <a:r>
              <a:rPr lang="en-US" altLang="ko-KR" sz="3600" dirty="0"/>
              <a:t>: </a:t>
            </a:r>
            <a:r>
              <a:rPr lang="ko-KR" altLang="en-US" sz="3600" dirty="0"/>
              <a:t>올림픽과 월드컵의 </a:t>
            </a:r>
            <a:r>
              <a:rPr lang="ko-KR" altLang="en-US" sz="3600" dirty="0" err="1"/>
              <a:t>민낯</a:t>
            </a:r>
            <a:endParaRPr lang="ko-KR" altLang="en-US" sz="3600" dirty="0"/>
          </a:p>
        </p:txBody>
      </p:sp>
      <p:sp>
        <p:nvSpPr>
          <p:cNvPr id="4" name="부제목 3">
            <a:extLst>
              <a:ext uri="{FF2B5EF4-FFF2-40B4-BE49-F238E27FC236}">
                <a16:creationId xmlns:a16="http://schemas.microsoft.com/office/drawing/2014/main" id="{6CC49839-9BC1-418A-B4F4-92B74A6683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58788" y="1535836"/>
            <a:ext cx="9978501" cy="4545367"/>
          </a:xfrm>
        </p:spPr>
        <p:txBody>
          <a:bodyPr/>
          <a:lstStyle/>
          <a:p>
            <a:r>
              <a:rPr lang="en-US" altLang="ko-KR" dirty="0"/>
              <a:t>“</a:t>
            </a:r>
            <a:r>
              <a:rPr lang="ko-KR" altLang="en-US" dirty="0"/>
              <a:t>히틀러 시대에 스포츠는 나치 이데올로기를 전파한 주요 매개체였다</a:t>
            </a:r>
            <a:r>
              <a:rPr lang="en-US" altLang="ko-KR" dirty="0"/>
              <a:t>. </a:t>
            </a:r>
            <a:r>
              <a:rPr lang="ko-KR" altLang="en-US" dirty="0"/>
              <a:t>오륜기와 나치 문장의 깃발은 한데 나부꼈고 </a:t>
            </a:r>
            <a:r>
              <a:rPr lang="en-US" altLang="ko-KR" dirty="0"/>
              <a:t>IOC</a:t>
            </a:r>
            <a:r>
              <a:rPr lang="ko-KR" altLang="en-US" dirty="0"/>
              <a:t>는 이를 모른 척 했다</a:t>
            </a:r>
            <a:r>
              <a:rPr lang="en-US" altLang="ko-KR" dirty="0"/>
              <a:t>“</a:t>
            </a:r>
          </a:p>
          <a:p>
            <a:r>
              <a:rPr lang="en-US" altLang="ko-KR" dirty="0"/>
              <a:t>“</a:t>
            </a:r>
            <a:r>
              <a:rPr lang="ko-KR" altLang="en-US" dirty="0"/>
              <a:t>모스크바 올림픽 때 노동수용소와 정신병원의 존재는 철저히 은폐됐다</a:t>
            </a:r>
            <a:r>
              <a:rPr lang="en-US" altLang="ko-KR" dirty="0"/>
              <a:t>“</a:t>
            </a:r>
          </a:p>
          <a:p>
            <a:r>
              <a:rPr lang="en-US" altLang="ko-KR" dirty="0"/>
              <a:t>“</a:t>
            </a:r>
            <a:r>
              <a:rPr lang="ko-KR" altLang="en-US" dirty="0"/>
              <a:t>아르헨티나 월드컵 때 </a:t>
            </a:r>
            <a:r>
              <a:rPr lang="ko-KR" altLang="en-US" dirty="0" err="1"/>
              <a:t>비델라</a:t>
            </a:r>
            <a:r>
              <a:rPr lang="ko-KR" altLang="en-US" dirty="0"/>
              <a:t> </a:t>
            </a:r>
            <a:r>
              <a:rPr lang="ko-KR" altLang="en-US" dirty="0" err="1"/>
              <a:t>독재정부는</a:t>
            </a:r>
            <a:r>
              <a:rPr lang="ko-KR" altLang="en-US" dirty="0"/>
              <a:t> 저항과 투쟁을 짓밟았고 축구로 인해 비판적 사고능력을 상실한 팬은 국가대표팀이 우승하자 찬사를 보냈고 </a:t>
            </a:r>
            <a:r>
              <a:rPr lang="ko-KR" altLang="en-US" dirty="0" err="1"/>
              <a:t>독재정부는</a:t>
            </a:r>
            <a:r>
              <a:rPr lang="ko-KR" altLang="en-US" dirty="0"/>
              <a:t> 견고해졌다</a:t>
            </a:r>
            <a:r>
              <a:rPr lang="en-US" altLang="ko-KR" dirty="0"/>
              <a:t>“</a:t>
            </a:r>
          </a:p>
          <a:p>
            <a:r>
              <a:rPr lang="en-US" altLang="ko-KR" dirty="0"/>
              <a:t>“</a:t>
            </a:r>
            <a:r>
              <a:rPr lang="ko-KR" altLang="en-US" dirty="0"/>
              <a:t>베이징은 베를린과 모스크바의 승계자</a:t>
            </a:r>
            <a:r>
              <a:rPr lang="en-US" altLang="ko-KR" dirty="0"/>
              <a:t>…</a:t>
            </a:r>
            <a:r>
              <a:rPr lang="ko-KR" altLang="en-US" dirty="0"/>
              <a:t>티베트에 대한 탄압 등 올림픽 성공을 위해 </a:t>
            </a:r>
            <a:r>
              <a:rPr lang="en-US" altLang="ko-KR" dirty="0"/>
              <a:t>10</a:t>
            </a:r>
            <a:r>
              <a:rPr lang="ko-KR" altLang="en-US" dirty="0"/>
              <a:t>만명의 전문보안요원과 경찰이 배치됐다</a:t>
            </a:r>
            <a:r>
              <a:rPr lang="en-US" altLang="ko-KR" dirty="0"/>
              <a:t>… </a:t>
            </a:r>
            <a:r>
              <a:rPr lang="ko-KR" altLang="en-US" dirty="0" err="1"/>
              <a:t>올림픽시설</a:t>
            </a:r>
            <a:r>
              <a:rPr lang="ko-KR" altLang="en-US" dirty="0"/>
              <a:t> 건설이 너무 폭압적인 환경에서 진행돼 </a:t>
            </a:r>
            <a:r>
              <a:rPr lang="en-US" altLang="ko-KR" dirty="0"/>
              <a:t>‘</a:t>
            </a:r>
            <a:r>
              <a:rPr lang="ko-KR" altLang="en-US" dirty="0"/>
              <a:t>작업속도를 늦춰야 한다</a:t>
            </a:r>
            <a:r>
              <a:rPr lang="en-US" altLang="ko-KR" dirty="0"/>
              <a:t>’</a:t>
            </a:r>
            <a:r>
              <a:rPr lang="ko-KR" altLang="en-US" dirty="0"/>
              <a:t>는 요구를 </a:t>
            </a:r>
            <a:r>
              <a:rPr lang="en-US" altLang="ko-KR" dirty="0"/>
              <a:t>IOC</a:t>
            </a:r>
            <a:r>
              <a:rPr lang="ko-KR" altLang="en-US" dirty="0"/>
              <a:t>가 요구했을 정도</a:t>
            </a:r>
            <a:r>
              <a:rPr lang="en-US" altLang="ko-KR" dirty="0"/>
              <a:t>…</a:t>
            </a:r>
            <a:r>
              <a:rPr lang="ko-KR" altLang="en-US" dirty="0"/>
              <a:t>베이징올림픽의 도시계획과 건축은 히틀러가 사랑한 건축가 </a:t>
            </a:r>
            <a:r>
              <a:rPr lang="ko-KR" altLang="en-US" dirty="0" err="1"/>
              <a:t>알베르트</a:t>
            </a:r>
            <a:r>
              <a:rPr lang="ko-KR" altLang="en-US" dirty="0"/>
              <a:t> </a:t>
            </a:r>
            <a:r>
              <a:rPr lang="ko-KR" altLang="en-US" dirty="0" err="1"/>
              <a:t>슈페어의</a:t>
            </a:r>
            <a:r>
              <a:rPr lang="ko-KR" altLang="en-US" dirty="0"/>
              <a:t> 베를린 설계도에서 영감을 받아 제작됐는데 그이 아들 </a:t>
            </a:r>
            <a:r>
              <a:rPr lang="ko-KR" altLang="en-US" dirty="0" err="1"/>
              <a:t>알베르트</a:t>
            </a:r>
            <a:r>
              <a:rPr lang="ko-KR" altLang="en-US" dirty="0"/>
              <a:t> </a:t>
            </a:r>
            <a:r>
              <a:rPr lang="ko-KR" altLang="en-US" dirty="0" err="1"/>
              <a:t>슈페어</a:t>
            </a:r>
            <a:r>
              <a:rPr lang="ko-KR" altLang="en-US" dirty="0"/>
              <a:t> 주니어가  베이징을 담당했다</a:t>
            </a:r>
            <a:r>
              <a:rPr lang="en-US" altLang="ko-KR" dirty="0"/>
              <a:t>“</a:t>
            </a:r>
          </a:p>
          <a:p>
            <a:r>
              <a:rPr lang="en-US" altLang="ko-KR" dirty="0"/>
              <a:t>“</a:t>
            </a:r>
            <a:r>
              <a:rPr lang="ko-KR" altLang="en-US" dirty="0"/>
              <a:t>많은 세계적인 건축가들이 참여했고 </a:t>
            </a:r>
            <a:r>
              <a:rPr lang="en-US" altLang="ko-KR" dirty="0"/>
              <a:t>1</a:t>
            </a:r>
            <a:r>
              <a:rPr lang="ko-KR" altLang="en-US" dirty="0"/>
              <a:t>만 곳이 넘는 공사가 동시에 진행됐고 이주노동자</a:t>
            </a:r>
            <a:r>
              <a:rPr lang="en-US" altLang="ko-KR" dirty="0"/>
              <a:t>(</a:t>
            </a:r>
            <a:r>
              <a:rPr lang="ko-KR" altLang="en-US" dirty="0" err="1"/>
              <a:t>민공</a:t>
            </a:r>
            <a:r>
              <a:rPr lang="en-US" altLang="ko-KR" dirty="0"/>
              <a:t>)</a:t>
            </a:r>
            <a:r>
              <a:rPr lang="ko-KR" altLang="en-US" dirty="0"/>
              <a:t>인 </a:t>
            </a:r>
            <a:r>
              <a:rPr lang="en-US" altLang="ko-KR" dirty="0"/>
              <a:t>200</a:t>
            </a:r>
            <a:r>
              <a:rPr lang="ko-KR" altLang="en-US" dirty="0"/>
              <a:t>만 명의 인부들은 가혹한 환경에서 일해야 했다</a:t>
            </a:r>
            <a:r>
              <a:rPr lang="en-US" altLang="ko-KR" dirty="0"/>
              <a:t>”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881184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그림 개체 틀 1">
            <a:extLst>
              <a:ext uri="{FF2B5EF4-FFF2-40B4-BE49-F238E27FC236}">
                <a16:creationId xmlns:a16="http://schemas.microsoft.com/office/drawing/2014/main" id="{A0D6103D-2D4E-42BD-83DB-6E91B92D7F9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727346"/>
          </a:xfrm>
        </p:spPr>
      </p:sp>
      <p:sp>
        <p:nvSpPr>
          <p:cNvPr id="3" name="제목 2">
            <a:extLst>
              <a:ext uri="{FF2B5EF4-FFF2-40B4-BE49-F238E27FC236}">
                <a16:creationId xmlns:a16="http://schemas.microsoft.com/office/drawing/2014/main" id="{6F496227-8108-470B-A6B1-EDFE21C779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3165" y="532991"/>
            <a:ext cx="11829536" cy="951860"/>
          </a:xfrm>
        </p:spPr>
        <p:txBody>
          <a:bodyPr/>
          <a:lstStyle/>
          <a:p>
            <a:pPr algn="l"/>
            <a:r>
              <a:rPr lang="en-US" altLang="ko-KR" sz="3600" dirty="0"/>
              <a:t>‘</a:t>
            </a:r>
            <a:r>
              <a:rPr lang="ko-KR" altLang="en-US" sz="3600" dirty="0"/>
              <a:t>야만의 스포츠</a:t>
            </a:r>
            <a:r>
              <a:rPr lang="en-US" altLang="ko-KR" sz="3600" dirty="0"/>
              <a:t>＇</a:t>
            </a:r>
            <a:r>
              <a:rPr lang="ko-KR" altLang="en-US" sz="3600" dirty="0"/>
              <a:t>가 제기한 문제</a:t>
            </a:r>
            <a:r>
              <a:rPr lang="en-US" altLang="ko-KR" sz="3600" dirty="0"/>
              <a:t>: </a:t>
            </a:r>
            <a:r>
              <a:rPr lang="ko-KR" altLang="en-US" sz="3600" dirty="0"/>
              <a:t>스포츠는 제국주의적</a:t>
            </a:r>
            <a:r>
              <a:rPr lang="en-US" altLang="ko-KR" dirty="0"/>
              <a:t> </a:t>
            </a:r>
            <a:endParaRPr lang="ko-KR" altLang="en-US" dirty="0"/>
          </a:p>
        </p:txBody>
      </p:sp>
      <p:sp>
        <p:nvSpPr>
          <p:cNvPr id="4" name="부제목 3">
            <a:extLst>
              <a:ext uri="{FF2B5EF4-FFF2-40B4-BE49-F238E27FC236}">
                <a16:creationId xmlns:a16="http://schemas.microsoft.com/office/drawing/2014/main" id="{6CC49839-9BC1-418A-B4F4-92B74A6683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58788" y="1904301"/>
            <a:ext cx="9978501" cy="3456264"/>
          </a:xfrm>
        </p:spPr>
        <p:txBody>
          <a:bodyPr/>
          <a:lstStyle/>
          <a:p>
            <a:r>
              <a:rPr lang="en-US" altLang="ko-KR" dirty="0"/>
              <a:t>“</a:t>
            </a:r>
            <a:r>
              <a:rPr lang="ko-KR" altLang="en-US" dirty="0"/>
              <a:t>스포츠는 처음에 초국가적인 조직구조를 갖추고 거대한 집행부를 이루며 제도적으로 </a:t>
            </a:r>
            <a:r>
              <a:rPr lang="ko-KR" altLang="en-US" dirty="0" err="1"/>
              <a:t>세계화됐는데</a:t>
            </a:r>
            <a:r>
              <a:rPr lang="ko-KR" altLang="en-US" dirty="0"/>
              <a:t> 이 과정에서 각국의 연맹은 뿌리 깊게 정착할 수 있었다</a:t>
            </a:r>
            <a:r>
              <a:rPr lang="en-US" altLang="ko-KR" dirty="0"/>
              <a:t>…</a:t>
            </a:r>
            <a:r>
              <a:rPr lang="ko-KR" altLang="en-US" dirty="0"/>
              <a:t>공간적으로 특유의 식민지화를 진행하고 </a:t>
            </a:r>
            <a:r>
              <a:rPr lang="en-US" altLang="ko-KR" dirty="0"/>
              <a:t>, </a:t>
            </a:r>
            <a:r>
              <a:rPr lang="ko-KR" altLang="en-US" dirty="0"/>
              <a:t>이 식민지화에 종속된 국민의 문화를 실질적으로 파괴</a:t>
            </a:r>
            <a:r>
              <a:rPr lang="en-US" altLang="ko-KR" dirty="0"/>
              <a:t>…</a:t>
            </a:r>
            <a:r>
              <a:rPr lang="ko-KR" altLang="en-US" dirty="0"/>
              <a:t>각국의 지방마다 전통적으로 내려오던 운동과 비슷한 활동들이 사라졌다</a:t>
            </a:r>
            <a:r>
              <a:rPr lang="en-US" altLang="ko-KR" dirty="0"/>
              <a:t>” (p.80~81)</a:t>
            </a:r>
          </a:p>
          <a:p>
            <a:endParaRPr lang="en-US" altLang="ko-KR" dirty="0"/>
          </a:p>
          <a:p>
            <a:r>
              <a:rPr lang="en-US" altLang="ko-KR" dirty="0"/>
              <a:t>“</a:t>
            </a:r>
            <a:r>
              <a:rPr lang="ko-KR" altLang="en-US" dirty="0"/>
              <a:t>대만의 </a:t>
            </a:r>
            <a:r>
              <a:rPr lang="en-US" altLang="ko-KR" dirty="0"/>
              <a:t>ESPN</a:t>
            </a:r>
            <a:r>
              <a:rPr lang="ko-KR" altLang="en-US" dirty="0"/>
              <a:t>과 스타스포츠의 경우 스포츠 프로그램의 </a:t>
            </a:r>
            <a:r>
              <a:rPr lang="en-US" altLang="ko-KR" dirty="0"/>
              <a:t>64%</a:t>
            </a:r>
            <a:r>
              <a:rPr lang="ko-KR" altLang="en-US" dirty="0"/>
              <a:t>는 미국과 유럽에서 온 것이며 </a:t>
            </a:r>
            <a:r>
              <a:rPr lang="en-US" altLang="ko-KR" dirty="0"/>
              <a:t>35%</a:t>
            </a:r>
            <a:r>
              <a:rPr lang="ko-KR" altLang="en-US" dirty="0"/>
              <a:t>가 아시아에서 온 것</a:t>
            </a:r>
            <a:r>
              <a:rPr lang="en-US" altLang="ko-KR" dirty="0"/>
              <a:t>…</a:t>
            </a:r>
            <a:r>
              <a:rPr lang="ko-KR" altLang="en-US" dirty="0"/>
              <a:t>영국 등 선진국 스포츠 프로그램은 이제 주변부 국가들의 프로그램도 소개하게 됐지만 방영 시간은 아무도 보지 않는 시간대에 배치된다</a:t>
            </a:r>
            <a:r>
              <a:rPr lang="en-US" altLang="ko-KR" dirty="0"/>
              <a:t>. </a:t>
            </a:r>
            <a:r>
              <a:rPr lang="ko-KR" altLang="en-US" dirty="0"/>
              <a:t>반면 이들의 프로그램은 가장 중요한 시간대에 주변부 국가들의 프로그램을 점령</a:t>
            </a:r>
            <a:r>
              <a:rPr lang="en-US" altLang="ko-KR" dirty="0"/>
              <a:t>…” (Rowe, 2017)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961495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그림 개체 틀 1">
            <a:extLst>
              <a:ext uri="{FF2B5EF4-FFF2-40B4-BE49-F238E27FC236}">
                <a16:creationId xmlns:a16="http://schemas.microsoft.com/office/drawing/2014/main" id="{A0D6103D-2D4E-42BD-83DB-6E91B92D7F9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727346"/>
          </a:xfrm>
        </p:spPr>
      </p:sp>
      <p:sp>
        <p:nvSpPr>
          <p:cNvPr id="3" name="제목 2">
            <a:extLst>
              <a:ext uri="{FF2B5EF4-FFF2-40B4-BE49-F238E27FC236}">
                <a16:creationId xmlns:a16="http://schemas.microsoft.com/office/drawing/2014/main" id="{6F496227-8108-470B-A6B1-EDFE21C779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0105" y="61590"/>
            <a:ext cx="11771789" cy="951860"/>
          </a:xfrm>
        </p:spPr>
        <p:txBody>
          <a:bodyPr/>
          <a:lstStyle/>
          <a:p>
            <a:pPr algn="l"/>
            <a:r>
              <a:rPr lang="en-US" altLang="ko-KR" sz="3600" dirty="0"/>
              <a:t>‘</a:t>
            </a:r>
            <a:r>
              <a:rPr lang="ko-KR" altLang="en-US" sz="3600" dirty="0"/>
              <a:t>야만의 스포츠</a:t>
            </a:r>
            <a:r>
              <a:rPr lang="en-US" altLang="ko-KR" sz="3600" dirty="0"/>
              <a:t>＇</a:t>
            </a:r>
            <a:r>
              <a:rPr lang="ko-KR" altLang="en-US" sz="3600" dirty="0"/>
              <a:t>가 제기한 문제</a:t>
            </a:r>
            <a:r>
              <a:rPr lang="en-US" altLang="ko-KR" sz="3600" dirty="0"/>
              <a:t>: </a:t>
            </a:r>
            <a:r>
              <a:rPr lang="ko-KR" altLang="en-US" sz="3600" dirty="0"/>
              <a:t>세계화된 쇼와 국가적 상징</a:t>
            </a:r>
            <a:r>
              <a:rPr lang="en-US" altLang="ko-KR" sz="3600" dirty="0"/>
              <a:t> </a:t>
            </a:r>
            <a:endParaRPr lang="ko-KR" altLang="en-US" sz="3600" dirty="0"/>
          </a:p>
        </p:txBody>
      </p:sp>
      <p:sp>
        <p:nvSpPr>
          <p:cNvPr id="4" name="부제목 3">
            <a:extLst>
              <a:ext uri="{FF2B5EF4-FFF2-40B4-BE49-F238E27FC236}">
                <a16:creationId xmlns:a16="http://schemas.microsoft.com/office/drawing/2014/main" id="{6CC49839-9BC1-418A-B4F4-92B74A6683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58788" y="1367406"/>
            <a:ext cx="9978501" cy="4865613"/>
          </a:xfrm>
        </p:spPr>
        <p:txBody>
          <a:bodyPr/>
          <a:lstStyle/>
          <a:p>
            <a:r>
              <a:rPr lang="en-US" altLang="ko-KR" dirty="0"/>
              <a:t>“</a:t>
            </a:r>
            <a:r>
              <a:rPr lang="ko-KR" altLang="en-US" dirty="0"/>
              <a:t>스포츠시합이 벌어질 때마다 시민은 맹목적으로 열광하고 스포츠의 응집력으로 한자리에 모인다</a:t>
            </a:r>
            <a:r>
              <a:rPr lang="en-US" altLang="ko-KR" dirty="0"/>
              <a:t>…</a:t>
            </a:r>
            <a:r>
              <a:rPr lang="ko-KR" altLang="en-US" dirty="0" err="1"/>
              <a:t>개인은</a:t>
            </a:r>
            <a:r>
              <a:rPr lang="ko-KR" altLang="en-US" dirty="0"/>
              <a:t> 쇼비니즘과 민족주의에 집착</a:t>
            </a:r>
            <a:r>
              <a:rPr lang="en-US" altLang="ko-KR" dirty="0"/>
              <a:t>…</a:t>
            </a:r>
            <a:r>
              <a:rPr lang="ko-KR" altLang="en-US" dirty="0"/>
              <a:t>폭력이 일반화된다</a:t>
            </a:r>
            <a:r>
              <a:rPr lang="en-US" altLang="ko-KR" dirty="0"/>
              <a:t>. </a:t>
            </a:r>
            <a:r>
              <a:rPr lang="ko-KR" altLang="en-US" dirty="0"/>
              <a:t>공공장소에서 시민들이 힘을 숭배하며 약자를 경멸하고 쇼비니즘</a:t>
            </a:r>
            <a:r>
              <a:rPr lang="en-US" altLang="ko-KR" dirty="0"/>
              <a:t>, </a:t>
            </a:r>
            <a:r>
              <a:rPr lang="ko-KR" altLang="en-US" dirty="0"/>
              <a:t>인종주의</a:t>
            </a:r>
            <a:r>
              <a:rPr lang="en-US" altLang="ko-KR" dirty="0"/>
              <a:t>, </a:t>
            </a:r>
            <a:r>
              <a:rPr lang="ko-KR" altLang="en-US" dirty="0" err="1"/>
              <a:t>외국인배척주의</a:t>
            </a:r>
            <a:r>
              <a:rPr lang="en-US" altLang="ko-KR" dirty="0"/>
              <a:t>, </a:t>
            </a:r>
            <a:r>
              <a:rPr lang="ko-KR" altLang="en-US" dirty="0"/>
              <a:t>반유대주의 </a:t>
            </a:r>
            <a:r>
              <a:rPr lang="ko-KR" altLang="en-US" dirty="0" err="1"/>
              <a:t>동성애혐오증이</a:t>
            </a:r>
            <a:r>
              <a:rPr lang="ko-KR" altLang="en-US" dirty="0"/>
              <a:t> 표출되고 스타디움 안팎에서 언어적이고 육체적인 폭력행위가 발생하는 야만성이 발현된다</a:t>
            </a:r>
            <a:r>
              <a:rPr lang="en-US" altLang="ko-KR" dirty="0"/>
              <a:t>”</a:t>
            </a:r>
          </a:p>
          <a:p>
            <a:endParaRPr lang="en-US" altLang="ko-KR" dirty="0"/>
          </a:p>
          <a:p>
            <a:r>
              <a:rPr lang="en-US" altLang="ko-KR" dirty="0"/>
              <a:t>“</a:t>
            </a:r>
            <a:r>
              <a:rPr lang="ko-KR" altLang="en-US" dirty="0"/>
              <a:t>스포츠는 무의식적으로 갖고 있던 민족주의를 표출하게 만들며 폭력적인 성향을 심어주는 </a:t>
            </a:r>
            <a:r>
              <a:rPr lang="en-US" altLang="ko-KR" dirty="0"/>
              <a:t>‘</a:t>
            </a:r>
            <a:r>
              <a:rPr lang="ko-KR" altLang="en-US" dirty="0"/>
              <a:t>새로운 학교</a:t>
            </a:r>
            <a:r>
              <a:rPr lang="en-US" altLang="ko-KR" dirty="0"/>
              <a:t>’ </a:t>
            </a:r>
            <a:r>
              <a:rPr lang="ko-KR" altLang="en-US" dirty="0"/>
              <a:t>역할을 한다</a:t>
            </a:r>
            <a:r>
              <a:rPr lang="en-US" altLang="ko-KR" dirty="0"/>
              <a:t>”</a:t>
            </a:r>
          </a:p>
          <a:p>
            <a:endParaRPr lang="en-US" altLang="ko-KR" dirty="0"/>
          </a:p>
          <a:p>
            <a:r>
              <a:rPr lang="en-US" altLang="ko-KR" dirty="0"/>
              <a:t>“</a:t>
            </a:r>
            <a:r>
              <a:rPr lang="ko-KR" altLang="en-US" dirty="0"/>
              <a:t>스타디움은 국가의 영토를 대체한다“</a:t>
            </a:r>
            <a:endParaRPr lang="en-US" altLang="ko-KR" dirty="0"/>
          </a:p>
          <a:p>
            <a:endParaRPr lang="en-US" altLang="ko-KR" dirty="0"/>
          </a:p>
          <a:p>
            <a:r>
              <a:rPr lang="en-US" altLang="ko-KR" dirty="0"/>
              <a:t>“</a:t>
            </a:r>
            <a:r>
              <a:rPr lang="ko-KR" altLang="en-US" dirty="0"/>
              <a:t>텔레비전으로 인해 세계화가 이뤄진 스포츠는 민족국가를  대표하는 개인이나 팀이 벌이는 끝없는 검투시합＂</a:t>
            </a:r>
            <a:endParaRPr lang="en-US" altLang="ko-KR" dirty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66863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Custom 134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5CB8B3"/>
      </a:accent1>
      <a:accent2>
        <a:srgbClr val="F5D66E"/>
      </a:accent2>
      <a:accent3>
        <a:srgbClr val="D78189"/>
      </a:accent3>
      <a:accent4>
        <a:srgbClr val="7030A0"/>
      </a:accent4>
      <a:accent5>
        <a:srgbClr val="0070C0"/>
      </a:accent5>
      <a:accent6>
        <a:srgbClr val="C4D36D"/>
      </a:accent6>
      <a:hlink>
        <a:srgbClr val="54C3BD"/>
      </a:hlink>
      <a:folHlink>
        <a:srgbClr val="54C3BD"/>
      </a:folHlink>
    </a:clrScheme>
    <a:fontScheme name="Custom 154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_19716225_TF16411245" id="{48ABCD2E-ECB9-4F4D-B10A-FB0B5068B39E}" vid="{80265098-3DD7-47A1-A44A-7C546C685628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EEA25CC0A0AC24199CDC46C25B8B0BC" ma:contentTypeVersion="9" ma:contentTypeDescription="Create a new document." ma:contentTypeScope="" ma:versionID="76e25e1730b4532ab1d5e5b131a96a5a">
  <xsd:schema xmlns:xsd="http://www.w3.org/2001/XMLSchema" xmlns:xs="http://www.w3.org/2001/XMLSchema" xmlns:p="http://schemas.microsoft.com/office/2006/metadata/properties" xmlns:ns1="http://schemas.microsoft.com/sharepoint/v3" xmlns:ns2="6dc4bcd6-49db-4c07-9060-8acfc67cef9f" xmlns:ns3="fb0879af-3eba-417a-a55a-ffe6dcd6ca77" targetNamespace="http://schemas.microsoft.com/office/2006/metadata/properties" ma:root="true" ma:fieldsID="ad1e9281a84c4949647088091c718de3" ns1:_="" ns2:_="" ns3:_="">
    <xsd:import namespace="http://schemas.microsoft.com/sharepoint/v3"/>
    <xsd:import namespace="6dc4bcd6-49db-4c07-9060-8acfc67cef9f"/>
    <xsd:import namespace="fb0879af-3eba-417a-a55a-ffe6dcd6ca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3:SharedWithUsers" minOccurs="0"/>
                <xsd:element ref="ns3:SharedWithDetails" minOccurs="0"/>
                <xsd:element ref="ns3:LastSharedByUser" minOccurs="0"/>
                <xsd:element ref="ns3:LastSharedByTime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5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6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c4bcd6-49db-4c07-9060-8acfc67cef9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0879af-3eba-417a-a55a-ffe6dcd6ca77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3" nillable="true" ma:displayName="Last Shared By User" ma:hidden="true" ma:internalName="LastSharedByUser" ma:readOnly="true">
      <xsd:simpleType>
        <xsd:restriction base="dms:Note"/>
      </xsd:simpleType>
    </xsd:element>
    <xsd:element name="LastSharedByTime" ma:index="14" nillable="true" ma:displayName="Last Shared By Time" ma:hidden="true" ma:internalName="LastSharedByTime" ma:readOnly="true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58A784AD-7888-482C-A72A-80D3063962E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dc4bcd6-49db-4c07-9060-8acfc67cef9f"/>
    <ds:schemaRef ds:uri="fb0879af-3eba-417a-a55a-ffe6dcd6ca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F869D89-072C-4F46-9050-EAD8E79591F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FB61CFE-D4DA-4753-A9A5-D482B9609A35}">
  <ds:schemaRefs>
    <ds:schemaRef ds:uri="http://purl.org/dc/terms/"/>
    <ds:schemaRef ds:uri="http://purl.org/dc/dcmitype/"/>
    <ds:schemaRef ds:uri="http://schemas.microsoft.com/office/2006/metadata/properties"/>
    <ds:schemaRef ds:uri="http://schemas.microsoft.com/office/2006/documentManagement/types"/>
    <ds:schemaRef ds:uri="6dc4bcd6-49db-4c07-9060-8acfc67cef9f"/>
    <ds:schemaRef ds:uri="http://schemas.openxmlformats.org/package/2006/metadata/core-properties"/>
    <ds:schemaRef ds:uri="http://purl.org/dc/elements/1.1/"/>
    <ds:schemaRef ds:uri="http://www.w3.org/XML/1998/namespace"/>
    <ds:schemaRef ds:uri="http://schemas.microsoft.com/office/infopath/2007/PartnerControls"/>
    <ds:schemaRef ds:uri="fb0879af-3eba-417a-a55a-ffe6dcd6ca77"/>
    <ds:schemaRef ds:uri="http://schemas.microsoft.com/sharepoint/v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미니멀리즘 컬러 프레젠테이션</Template>
  <TotalTime>0</TotalTime>
  <Words>1461</Words>
  <Application>Microsoft Office PowerPoint</Application>
  <PresentationFormat>와이드스크린</PresentationFormat>
  <Paragraphs>170</Paragraphs>
  <Slides>20</Slides>
  <Notes>7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20</vt:i4>
      </vt:variant>
    </vt:vector>
  </HeadingPairs>
  <TitlesOfParts>
    <vt:vector size="24" baseType="lpstr">
      <vt:lpstr>맑은 고딕</vt:lpstr>
      <vt:lpstr>Arial</vt:lpstr>
      <vt:lpstr>Times New Roman</vt:lpstr>
      <vt:lpstr>Office 테마</vt:lpstr>
      <vt:lpstr>Devil’s advocate: 봉인된 스포츠,  커튼 뒤의 스포츠</vt:lpstr>
      <vt:lpstr>목차</vt:lpstr>
      <vt:lpstr>Devil’s advocate </vt:lpstr>
      <vt:lpstr>관성? 무의식? 혹은 전략? </vt:lpstr>
      <vt:lpstr>Anti-Olympic Movement</vt:lpstr>
      <vt:lpstr>       ‘야만의 스포츠: 전 세계로 번지는 재앙’                                        마르크  페렐망 , 2008.  도서출판 삼화</vt:lpstr>
      <vt:lpstr>‘야만의 스포츠＇가 제기한 문제: 올림픽과 월드컵의 민낯</vt:lpstr>
      <vt:lpstr>‘야만의 스포츠＇가 제기한 문제: 스포츠는 제국주의적 </vt:lpstr>
      <vt:lpstr>‘야만의 스포츠＇가 제기한 문제: 세계화된 쇼와 국가적 상징 </vt:lpstr>
      <vt:lpstr>‘야만의 스포츠＇가 제기한 문제: 챔피언과 약물들 </vt:lpstr>
      <vt:lpstr>‘야만의 스포츠＇가 제기한 문제: 규격화된 미학 </vt:lpstr>
      <vt:lpstr>‘야만의 스포츠＇가 제기한 문제: 성/동성애/스포츠  </vt:lpstr>
      <vt:lpstr>‘야만의 스포츠＇가 제기한 문제: 스포츠비판의 미래  </vt:lpstr>
      <vt:lpstr>Side effects 1: 승리 절대주의</vt:lpstr>
      <vt:lpstr>Side effects 2:  권력에의 복종</vt:lpstr>
      <vt:lpstr>Side effects 3: 나약함</vt:lpstr>
      <vt:lpstr>Side effects 4: 무기력함</vt:lpstr>
      <vt:lpstr>결론</vt:lpstr>
      <vt:lpstr>참고문헌</vt:lpstr>
      <vt:lpstr>감사합니다! 그리고 … -.-;;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2023-05-15T06:43:47Z</dcterms:created>
  <dcterms:modified xsi:type="dcterms:W3CDTF">2023-05-19T00:30:10Z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0x010100DEEA25CC0A0AC24199CDC46C25B8B0BC</vt:lpwstr>
  </property>
</Properties>
</file>